
<file path=[Content_Types].xml><?xml version="1.0" encoding="utf-8"?>
<Types xmlns="http://schemas.openxmlformats.org/package/2006/content-types"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8" r:id="rId30"/>
    <p:sldId id="284" r:id="rId31"/>
    <p:sldId id="285" r:id="rId32"/>
    <p:sldId id="286" r:id="rId33"/>
  </p:sldIdLst>
  <p:sldSz cx="11704638" cy="8778875"/>
  <p:notesSz cx="8778875" cy="11704638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D4E6B"/>
    <a:srgbClr val="FFC24C"/>
    <a:srgbClr val="86141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7" d="100"/>
          <a:sy n="67" d="100"/>
        </p:scale>
        <p:origin x="136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366383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9693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55.png"/><Relationship Id="rId4" Type="http://schemas.openxmlformats.org/officeDocument/2006/relationships/image" Target="../media/image5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6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58.png"/><Relationship Id="rId10" Type="http://schemas.openxmlformats.org/officeDocument/2006/relationships/image" Target="../media/image62.png"/><Relationship Id="rId4" Type="http://schemas.openxmlformats.org/officeDocument/2006/relationships/image" Target="../media/image57.png"/><Relationship Id="rId9" Type="http://schemas.openxmlformats.org/officeDocument/2006/relationships/image" Target="../media/image6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3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image" Target="../media/image69.png"/><Relationship Id="rId5" Type="http://schemas.openxmlformats.org/officeDocument/2006/relationships/image" Target="../media/image64.png"/><Relationship Id="rId10" Type="http://schemas.openxmlformats.org/officeDocument/2006/relationships/image" Target="../media/image68.png"/><Relationship Id="rId4" Type="http://schemas.openxmlformats.org/officeDocument/2006/relationships/image" Target="../media/image57.png"/><Relationship Id="rId9" Type="http://schemas.openxmlformats.org/officeDocument/2006/relationships/image" Target="../media/image6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78.png"/><Relationship Id="rId3" Type="http://schemas.openxmlformats.org/officeDocument/2006/relationships/image" Target="../media/image70.png"/><Relationship Id="rId7" Type="http://schemas.openxmlformats.org/officeDocument/2006/relationships/image" Target="../media/image72.png"/><Relationship Id="rId12" Type="http://schemas.openxmlformats.org/officeDocument/2006/relationships/image" Target="../media/image77.png"/><Relationship Id="rId17" Type="http://schemas.openxmlformats.org/officeDocument/2006/relationships/image" Target="../media/image82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8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image" Target="../media/image76.png"/><Relationship Id="rId5" Type="http://schemas.openxmlformats.org/officeDocument/2006/relationships/image" Target="../media/image71.png"/><Relationship Id="rId15" Type="http://schemas.openxmlformats.org/officeDocument/2006/relationships/image" Target="../media/image80.png"/><Relationship Id="rId10" Type="http://schemas.openxmlformats.org/officeDocument/2006/relationships/image" Target="../media/image75.png"/><Relationship Id="rId4" Type="http://schemas.openxmlformats.org/officeDocument/2006/relationships/image" Target="../media/image57.png"/><Relationship Id="rId9" Type="http://schemas.openxmlformats.org/officeDocument/2006/relationships/image" Target="../media/image74.png"/><Relationship Id="rId14" Type="http://schemas.openxmlformats.org/officeDocument/2006/relationships/image" Target="../media/image7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13" Type="http://schemas.openxmlformats.org/officeDocument/2006/relationships/image" Target="../media/image93.png"/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12" Type="http://schemas.openxmlformats.org/officeDocument/2006/relationships/image" Target="../media/image9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6.png"/><Relationship Id="rId11" Type="http://schemas.openxmlformats.org/officeDocument/2006/relationships/image" Target="../media/image91.png"/><Relationship Id="rId5" Type="http://schemas.openxmlformats.org/officeDocument/2006/relationships/image" Target="../media/image85.png"/><Relationship Id="rId10" Type="http://schemas.openxmlformats.org/officeDocument/2006/relationships/image" Target="../media/image90.png"/><Relationship Id="rId4" Type="http://schemas.openxmlformats.org/officeDocument/2006/relationships/image" Target="../media/image84.png"/><Relationship Id="rId9" Type="http://schemas.openxmlformats.org/officeDocument/2006/relationships/image" Target="../media/image89.png"/><Relationship Id="rId1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13" Type="http://schemas.openxmlformats.org/officeDocument/2006/relationships/image" Target="../media/image18.png"/><Relationship Id="rId3" Type="http://schemas.openxmlformats.org/officeDocument/2006/relationships/image" Target="../media/image94.png"/><Relationship Id="rId7" Type="http://schemas.openxmlformats.org/officeDocument/2006/relationships/image" Target="../media/image98.png"/><Relationship Id="rId12" Type="http://schemas.openxmlformats.org/officeDocument/2006/relationships/image" Target="../media/image10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7.png"/><Relationship Id="rId11" Type="http://schemas.openxmlformats.org/officeDocument/2006/relationships/image" Target="../media/image102.png"/><Relationship Id="rId5" Type="http://schemas.openxmlformats.org/officeDocument/2006/relationships/image" Target="../media/image96.png"/><Relationship Id="rId10" Type="http://schemas.openxmlformats.org/officeDocument/2006/relationships/image" Target="../media/image101.png"/><Relationship Id="rId4" Type="http://schemas.openxmlformats.org/officeDocument/2006/relationships/image" Target="../media/image95.png"/><Relationship Id="rId9" Type="http://schemas.openxmlformats.org/officeDocument/2006/relationships/image" Target="../media/image10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image" Target="../media/image104.png"/><Relationship Id="rId7" Type="http://schemas.openxmlformats.org/officeDocument/2006/relationships/image" Target="../media/image10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95.png"/><Relationship Id="rId9" Type="http://schemas.openxmlformats.org/officeDocument/2006/relationships/image" Target="../media/image10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7" Type="http://schemas.openxmlformats.org/officeDocument/2006/relationships/image" Target="../media/image1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image" Target="../media/image9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3" Type="http://schemas.openxmlformats.org/officeDocument/2006/relationships/image" Target="../media/image114.png"/><Relationship Id="rId7" Type="http://schemas.openxmlformats.org/officeDocument/2006/relationships/image" Target="../media/image1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15.png"/><Relationship Id="rId4" Type="http://schemas.openxmlformats.org/officeDocument/2006/relationships/image" Target="../media/image95.png"/><Relationship Id="rId9" Type="http://schemas.openxmlformats.org/officeDocument/2006/relationships/image" Target="../media/image11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3" Type="http://schemas.openxmlformats.org/officeDocument/2006/relationships/image" Target="../media/image119.png"/><Relationship Id="rId7" Type="http://schemas.openxmlformats.org/officeDocument/2006/relationships/image" Target="../media/image1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15.png"/><Relationship Id="rId10" Type="http://schemas.openxmlformats.org/officeDocument/2006/relationships/image" Target="../media/image121.jpg"/><Relationship Id="rId4" Type="http://schemas.openxmlformats.org/officeDocument/2006/relationships/image" Target="../media/image120.png"/><Relationship Id="rId9" Type="http://schemas.openxmlformats.org/officeDocument/2006/relationships/image" Target="../media/image11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3" Type="http://schemas.openxmlformats.org/officeDocument/2006/relationships/image" Target="../media/image122.png"/><Relationship Id="rId7" Type="http://schemas.openxmlformats.org/officeDocument/2006/relationships/image" Target="../media/image1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4.png"/><Relationship Id="rId5" Type="http://schemas.openxmlformats.org/officeDocument/2006/relationships/image" Target="../media/image123.png"/><Relationship Id="rId4" Type="http://schemas.openxmlformats.org/officeDocument/2006/relationships/image" Target="../media/image9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3" Type="http://schemas.openxmlformats.org/officeDocument/2006/relationships/image" Target="../media/image126.png"/><Relationship Id="rId7" Type="http://schemas.openxmlformats.org/officeDocument/2006/relationships/image" Target="../media/image1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4.png"/><Relationship Id="rId5" Type="http://schemas.openxmlformats.org/officeDocument/2006/relationships/image" Target="../media/image123.png"/><Relationship Id="rId4" Type="http://schemas.openxmlformats.org/officeDocument/2006/relationships/image" Target="../media/image127.png"/><Relationship Id="rId9" Type="http://schemas.openxmlformats.org/officeDocument/2006/relationships/image" Target="../media/image12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3" Type="http://schemas.openxmlformats.org/officeDocument/2006/relationships/image" Target="../media/image129.png"/><Relationship Id="rId7" Type="http://schemas.openxmlformats.org/officeDocument/2006/relationships/image" Target="../media/image13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1.png"/><Relationship Id="rId5" Type="http://schemas.openxmlformats.org/officeDocument/2006/relationships/image" Target="../media/image130.png"/><Relationship Id="rId10" Type="http://schemas.openxmlformats.org/officeDocument/2006/relationships/image" Target="../media/image106.png"/><Relationship Id="rId4" Type="http://schemas.openxmlformats.org/officeDocument/2006/relationships/image" Target="../media/image95.png"/><Relationship Id="rId9" Type="http://schemas.openxmlformats.org/officeDocument/2006/relationships/image" Target="../media/image13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3" Type="http://schemas.openxmlformats.org/officeDocument/2006/relationships/image" Target="../media/image135.png"/><Relationship Id="rId7" Type="http://schemas.openxmlformats.org/officeDocument/2006/relationships/image" Target="../media/image13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1.png"/><Relationship Id="rId11" Type="http://schemas.openxmlformats.org/officeDocument/2006/relationships/image" Target="../media/image137.png"/><Relationship Id="rId5" Type="http://schemas.openxmlformats.org/officeDocument/2006/relationships/image" Target="../media/image130.png"/><Relationship Id="rId10" Type="http://schemas.openxmlformats.org/officeDocument/2006/relationships/image" Target="../media/image106.png"/><Relationship Id="rId4" Type="http://schemas.openxmlformats.org/officeDocument/2006/relationships/image" Target="../media/image136.png"/><Relationship Id="rId9" Type="http://schemas.openxmlformats.org/officeDocument/2006/relationships/image" Target="../media/image1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7" Type="http://schemas.openxmlformats.org/officeDocument/2006/relationships/image" Target="../media/image10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1.png"/><Relationship Id="rId5" Type="http://schemas.openxmlformats.org/officeDocument/2006/relationships/image" Target="../media/image140.png"/><Relationship Id="rId4" Type="http://schemas.openxmlformats.org/officeDocument/2006/relationships/image" Target="../media/image139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png"/><Relationship Id="rId3" Type="http://schemas.openxmlformats.org/officeDocument/2006/relationships/image" Target="../media/image142.png"/><Relationship Id="rId7" Type="http://schemas.openxmlformats.org/officeDocument/2006/relationships/image" Target="../media/image14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43.png"/><Relationship Id="rId4" Type="http://schemas.openxmlformats.org/officeDocument/2006/relationships/image" Target="../media/image139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png"/><Relationship Id="rId3" Type="http://schemas.openxmlformats.org/officeDocument/2006/relationships/image" Target="../media/image146.png"/><Relationship Id="rId7" Type="http://schemas.openxmlformats.org/officeDocument/2006/relationships/image" Target="../media/image14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43.png"/><Relationship Id="rId10" Type="http://schemas.openxmlformats.org/officeDocument/2006/relationships/image" Target="../media/image149.jpg"/><Relationship Id="rId4" Type="http://schemas.openxmlformats.org/officeDocument/2006/relationships/image" Target="../media/image147.png"/><Relationship Id="rId9" Type="http://schemas.openxmlformats.org/officeDocument/2006/relationships/image" Target="../media/image14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7" Type="http://schemas.openxmlformats.org/officeDocument/2006/relationships/image" Target="../media/image10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2.png"/><Relationship Id="rId5" Type="http://schemas.openxmlformats.org/officeDocument/2006/relationships/image" Target="../media/image151.png"/><Relationship Id="rId4" Type="http://schemas.openxmlformats.org/officeDocument/2006/relationships/image" Target="../media/image139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5.jpg"/><Relationship Id="rId3" Type="http://schemas.openxmlformats.org/officeDocument/2006/relationships/image" Target="../media/image153.png"/><Relationship Id="rId7" Type="http://schemas.openxmlformats.org/officeDocument/2006/relationships/image" Target="../media/image10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2.png"/><Relationship Id="rId5" Type="http://schemas.openxmlformats.org/officeDocument/2006/relationships/image" Target="../media/image151.png"/><Relationship Id="rId4" Type="http://schemas.openxmlformats.org/officeDocument/2006/relationships/image" Target="../media/image154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1.png"/><Relationship Id="rId13" Type="http://schemas.openxmlformats.org/officeDocument/2006/relationships/image" Target="../media/image166.png"/><Relationship Id="rId3" Type="http://schemas.openxmlformats.org/officeDocument/2006/relationships/image" Target="../media/image156.png"/><Relationship Id="rId7" Type="http://schemas.openxmlformats.org/officeDocument/2006/relationships/image" Target="../media/image160.png"/><Relationship Id="rId12" Type="http://schemas.openxmlformats.org/officeDocument/2006/relationships/image" Target="../media/image165.png"/><Relationship Id="rId2" Type="http://schemas.openxmlformats.org/officeDocument/2006/relationships/notesSlide" Target="../notesSlides/notesSlide29.xml"/><Relationship Id="rId16" Type="http://schemas.openxmlformats.org/officeDocument/2006/relationships/image" Target="../media/image16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9.png"/><Relationship Id="rId11" Type="http://schemas.openxmlformats.org/officeDocument/2006/relationships/image" Target="../media/image164.png"/><Relationship Id="rId5" Type="http://schemas.openxmlformats.org/officeDocument/2006/relationships/image" Target="../media/image158.png"/><Relationship Id="rId15" Type="http://schemas.openxmlformats.org/officeDocument/2006/relationships/image" Target="../media/image168.png"/><Relationship Id="rId10" Type="http://schemas.openxmlformats.org/officeDocument/2006/relationships/image" Target="../media/image163.png"/><Relationship Id="rId4" Type="http://schemas.openxmlformats.org/officeDocument/2006/relationships/image" Target="../media/image157.png"/><Relationship Id="rId9" Type="http://schemas.openxmlformats.org/officeDocument/2006/relationships/image" Target="../media/image162.png"/><Relationship Id="rId14" Type="http://schemas.openxmlformats.org/officeDocument/2006/relationships/image" Target="../media/image16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3.png"/><Relationship Id="rId3" Type="http://schemas.openxmlformats.org/officeDocument/2006/relationships/image" Target="../media/image170.png"/><Relationship Id="rId7" Type="http://schemas.openxmlformats.org/officeDocument/2006/relationships/image" Target="../media/image17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6.png"/><Relationship Id="rId5" Type="http://schemas.openxmlformats.org/officeDocument/2006/relationships/image" Target="../media/image171.png"/><Relationship Id="rId4" Type="http://schemas.openxmlformats.org/officeDocument/2006/relationships/image" Target="../media/image167.png"/><Relationship Id="rId9" Type="http://schemas.openxmlformats.org/officeDocument/2006/relationships/image" Target="../media/image174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6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65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75.png"/><Relationship Id="rId5" Type="http://schemas.openxmlformats.org/officeDocument/2006/relationships/image" Target="../media/image156.png"/><Relationship Id="rId4" Type="http://schemas.openxmlformats.org/officeDocument/2006/relationships/notesSlide" Target="../notesSlides/notesSlide31.xml"/><Relationship Id="rId9" Type="http://schemas.openxmlformats.org/officeDocument/2006/relationships/image" Target="../media/image17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0.png"/><Relationship Id="rId5" Type="http://schemas.openxmlformats.org/officeDocument/2006/relationships/image" Target="../media/image179.png"/><Relationship Id="rId4" Type="http://schemas.openxmlformats.org/officeDocument/2006/relationships/image" Target="../media/image17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9.png"/><Relationship Id="rId7" Type="http://schemas.openxmlformats.org/officeDocument/2006/relationships/image" Target="../media/image21.png"/><Relationship Id="rId12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11" Type="http://schemas.openxmlformats.org/officeDocument/2006/relationships/image" Target="../media/image24.png"/><Relationship Id="rId5" Type="http://schemas.openxmlformats.org/officeDocument/2006/relationships/image" Target="../media/image13.png"/><Relationship Id="rId10" Type="http://schemas.openxmlformats.org/officeDocument/2006/relationships/image" Target="../media/image23.png"/><Relationship Id="rId4" Type="http://schemas.openxmlformats.org/officeDocument/2006/relationships/image" Target="../media/image12.png"/><Relationship Id="rId9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10" Type="http://schemas.openxmlformats.org/officeDocument/2006/relationships/image" Target="../media/image32.png"/><Relationship Id="rId4" Type="http://schemas.openxmlformats.org/officeDocument/2006/relationships/image" Target="../media/image27.png"/><Relationship Id="rId9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2.png"/><Relationship Id="rId3" Type="http://schemas.openxmlformats.org/officeDocument/2006/relationships/image" Target="../media/image33.png"/><Relationship Id="rId7" Type="http://schemas.openxmlformats.org/officeDocument/2006/relationships/image" Target="../media/image36.png"/><Relationship Id="rId12" Type="http://schemas.openxmlformats.org/officeDocument/2006/relationships/image" Target="../media/image41.png"/><Relationship Id="rId17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5" Type="http://schemas.openxmlformats.org/officeDocument/2006/relationships/image" Target="../media/image44.png"/><Relationship Id="rId10" Type="http://schemas.openxmlformats.org/officeDocument/2006/relationships/image" Target="../media/image39.png"/><Relationship Id="rId4" Type="http://schemas.openxmlformats.org/officeDocument/2006/relationships/image" Target="../media/image27.png"/><Relationship Id="rId9" Type="http://schemas.openxmlformats.org/officeDocument/2006/relationships/image" Target="../media/image38.png"/><Relationship Id="rId14" Type="http://schemas.openxmlformats.org/officeDocument/2006/relationships/image" Target="../media/image4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53.png"/><Relationship Id="rId4" Type="http://schemas.openxmlformats.org/officeDocument/2006/relationships/image" Target="../media/image5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1704320" cy="8778240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1034" y="4481274"/>
            <a:ext cx="9485043" cy="2651760"/>
          </a:xfrm>
          <a:prstGeom prst="rect">
            <a:avLst/>
          </a:prstGeom>
        </p:spPr>
      </p:pic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62386" y="8238744"/>
            <a:ext cx="4042077" cy="356616"/>
          </a:xfrm>
          <a:prstGeom prst="rect">
            <a:avLst/>
          </a:prstGeom>
        </p:spPr>
      </p:pic>
      <p:pic>
        <p:nvPicPr>
          <p:cNvPr id="5" name="Object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25371" y="206026"/>
            <a:ext cx="1760363" cy="932688"/>
          </a:xfrm>
          <a:prstGeom prst="rect">
            <a:avLst/>
          </a:prstGeom>
        </p:spPr>
      </p:pic>
      <p:pic>
        <p:nvPicPr>
          <p:cNvPr id="6" name="Object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99575" y="6812994"/>
            <a:ext cx="6390227" cy="411480"/>
          </a:xfrm>
          <a:prstGeom prst="rect">
            <a:avLst/>
          </a:prstGeom>
        </p:spPr>
      </p:pic>
    </p:spTree>
  </p:cSld>
  <p:clrMapOvr>
    <a:masterClrMapping/>
  </p:clrMapOvr>
  <p:transition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3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5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6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7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1704320" cy="8778240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629" y="356616"/>
            <a:ext cx="8059007" cy="713232"/>
          </a:xfrm>
          <a:prstGeom prst="rect">
            <a:avLst/>
          </a:prstGeom>
        </p:spPr>
      </p:pic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80360" y="587216"/>
            <a:ext cx="371904" cy="301752"/>
          </a:xfrm>
          <a:prstGeom prst="rect">
            <a:avLst/>
          </a:prstGeom>
        </p:spPr>
      </p:pic>
      <p:pic>
        <p:nvPicPr>
          <p:cNvPr id="5" name="Object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1412" y="8288465"/>
            <a:ext cx="1851946" cy="256032"/>
          </a:xfrm>
          <a:prstGeom prst="rect">
            <a:avLst/>
          </a:prstGeom>
        </p:spPr>
      </p:pic>
    </p:spTree>
  </p:cSld>
  <p:clrMapOvr>
    <a:masterClrMapping/>
  </p:clrMapOvr>
  <p:transition>
    <p:pull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1704320" cy="8778240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629" y="356616"/>
            <a:ext cx="8059007" cy="713232"/>
          </a:xfrm>
          <a:prstGeom prst="rect">
            <a:avLst/>
          </a:prstGeom>
        </p:spPr>
      </p:pic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80360" y="587216"/>
            <a:ext cx="371904" cy="301752"/>
          </a:xfrm>
          <a:prstGeom prst="rect">
            <a:avLst/>
          </a:prstGeom>
        </p:spPr>
      </p:pic>
      <p:pic>
        <p:nvPicPr>
          <p:cNvPr id="5" name="Object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1412" y="8288465"/>
            <a:ext cx="1851946" cy="256032"/>
          </a:xfrm>
          <a:prstGeom prst="rect">
            <a:avLst/>
          </a:prstGeom>
        </p:spPr>
      </p:pic>
      <p:pic>
        <p:nvPicPr>
          <p:cNvPr id="6" name="Object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81353" y="1912953"/>
            <a:ext cx="2205561" cy="987552"/>
          </a:xfrm>
          <a:prstGeom prst="rect">
            <a:avLst/>
          </a:prstGeom>
        </p:spPr>
      </p:pic>
      <p:pic>
        <p:nvPicPr>
          <p:cNvPr id="7" name="Object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81353" y="4541568"/>
            <a:ext cx="2205561" cy="987552"/>
          </a:xfrm>
          <a:prstGeom prst="rect">
            <a:avLst/>
          </a:prstGeom>
        </p:spPr>
      </p:pic>
      <p:pic>
        <p:nvPicPr>
          <p:cNvPr id="8" name="Object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64306" y="6403515"/>
            <a:ext cx="2205561" cy="987552"/>
          </a:xfrm>
          <a:prstGeom prst="rect">
            <a:avLst/>
          </a:prstGeom>
        </p:spPr>
      </p:pic>
      <p:pic>
        <p:nvPicPr>
          <p:cNvPr id="9" name="Object 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64306" y="2978944"/>
            <a:ext cx="2205561" cy="987552"/>
          </a:xfrm>
          <a:prstGeom prst="rect">
            <a:avLst/>
          </a:prstGeom>
        </p:spPr>
      </p:pic>
    </p:spTree>
  </p:cSld>
  <p:clrMapOvr>
    <a:masterClrMapping/>
  </p:clrMapOvr>
  <p:transition>
    <p:pull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1704320" cy="8778240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629" y="356616"/>
            <a:ext cx="8059007" cy="713232"/>
          </a:xfrm>
          <a:prstGeom prst="rect">
            <a:avLst/>
          </a:prstGeom>
        </p:spPr>
      </p:pic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80360" y="587216"/>
            <a:ext cx="371904" cy="301752"/>
          </a:xfrm>
          <a:prstGeom prst="rect">
            <a:avLst/>
          </a:prstGeom>
        </p:spPr>
      </p:pic>
      <p:pic>
        <p:nvPicPr>
          <p:cNvPr id="5" name="Object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1412" y="8288465"/>
            <a:ext cx="1851946" cy="256032"/>
          </a:xfrm>
          <a:prstGeom prst="rect">
            <a:avLst/>
          </a:prstGeom>
        </p:spPr>
      </p:pic>
      <p:pic>
        <p:nvPicPr>
          <p:cNvPr id="6" name="Object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39957" y="4413552"/>
            <a:ext cx="2205561" cy="987552"/>
          </a:xfrm>
          <a:prstGeom prst="rect">
            <a:avLst/>
          </a:prstGeom>
        </p:spPr>
      </p:pic>
      <p:pic>
        <p:nvPicPr>
          <p:cNvPr id="7" name="Object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41893" y="1880092"/>
            <a:ext cx="2603183" cy="877824"/>
          </a:xfrm>
          <a:prstGeom prst="rect">
            <a:avLst/>
          </a:prstGeom>
        </p:spPr>
      </p:pic>
      <p:pic>
        <p:nvPicPr>
          <p:cNvPr id="8" name="Object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43036" y="3563874"/>
            <a:ext cx="2603183" cy="877824"/>
          </a:xfrm>
          <a:prstGeom prst="rect">
            <a:avLst/>
          </a:prstGeom>
        </p:spPr>
      </p:pic>
      <p:pic>
        <p:nvPicPr>
          <p:cNvPr id="9" name="Object 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44179" y="5247656"/>
            <a:ext cx="2603183" cy="877824"/>
          </a:xfrm>
          <a:prstGeom prst="rect">
            <a:avLst/>
          </a:prstGeom>
        </p:spPr>
      </p:pic>
      <p:pic>
        <p:nvPicPr>
          <p:cNvPr id="10" name="Object 9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145322" y="6931295"/>
            <a:ext cx="2603183" cy="877824"/>
          </a:xfrm>
          <a:prstGeom prst="rect">
            <a:avLst/>
          </a:prstGeom>
        </p:spPr>
      </p:pic>
    </p:spTree>
  </p:cSld>
  <p:clrMapOvr>
    <a:masterClrMapping/>
  </p:clrMapOvr>
  <p:transition>
    <p:pull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1704320" cy="8778240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629" y="356616"/>
            <a:ext cx="8059007" cy="713232"/>
          </a:xfrm>
          <a:prstGeom prst="rect">
            <a:avLst/>
          </a:prstGeom>
        </p:spPr>
      </p:pic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80360" y="587216"/>
            <a:ext cx="371904" cy="301752"/>
          </a:xfrm>
          <a:prstGeom prst="rect">
            <a:avLst/>
          </a:prstGeom>
        </p:spPr>
      </p:pic>
      <p:pic>
        <p:nvPicPr>
          <p:cNvPr id="5" name="Object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1412" y="8288465"/>
            <a:ext cx="1851946" cy="256032"/>
          </a:xfrm>
          <a:prstGeom prst="rect">
            <a:avLst/>
          </a:prstGeom>
        </p:spPr>
      </p:pic>
      <p:pic>
        <p:nvPicPr>
          <p:cNvPr id="6" name="Object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7923" y="1778651"/>
            <a:ext cx="1539621" cy="689229"/>
          </a:xfrm>
          <a:prstGeom prst="rect">
            <a:avLst/>
          </a:prstGeom>
        </p:spPr>
      </p:pic>
      <p:pic>
        <p:nvPicPr>
          <p:cNvPr id="7" name="Object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96489" y="3818477"/>
            <a:ext cx="1905524" cy="676656"/>
          </a:xfrm>
          <a:prstGeom prst="rect">
            <a:avLst/>
          </a:prstGeom>
        </p:spPr>
      </p:pic>
      <p:pic>
        <p:nvPicPr>
          <p:cNvPr id="8" name="Object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08176" y="3812476"/>
            <a:ext cx="1922669" cy="676656"/>
          </a:xfrm>
          <a:prstGeom prst="rect">
            <a:avLst/>
          </a:prstGeom>
        </p:spPr>
      </p:pic>
      <p:pic>
        <p:nvPicPr>
          <p:cNvPr id="9" name="Object 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8738" y="3827478"/>
            <a:ext cx="2205561" cy="658368"/>
          </a:xfrm>
          <a:prstGeom prst="rect">
            <a:avLst/>
          </a:prstGeom>
        </p:spPr>
      </p:pic>
      <p:pic>
        <p:nvPicPr>
          <p:cNvPr id="10" name="Object 9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149394" y="3827621"/>
            <a:ext cx="2205561" cy="658368"/>
          </a:xfrm>
          <a:prstGeom prst="rect">
            <a:avLst/>
          </a:prstGeom>
        </p:spPr>
      </p:pic>
      <p:pic>
        <p:nvPicPr>
          <p:cNvPr id="11" name="Object 10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196489" y="5474541"/>
            <a:ext cx="1905524" cy="676656"/>
          </a:xfrm>
          <a:prstGeom prst="rect">
            <a:avLst/>
          </a:prstGeom>
        </p:spPr>
      </p:pic>
      <p:pic>
        <p:nvPicPr>
          <p:cNvPr id="12" name="Object 11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410176" y="7623238"/>
            <a:ext cx="1922669" cy="676656"/>
          </a:xfrm>
          <a:prstGeom prst="rect">
            <a:avLst/>
          </a:prstGeom>
        </p:spPr>
      </p:pic>
      <p:pic>
        <p:nvPicPr>
          <p:cNvPr id="13" name="Object 12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067544" y="3457575"/>
            <a:ext cx="1122855" cy="630936"/>
          </a:xfrm>
          <a:prstGeom prst="rect">
            <a:avLst/>
          </a:prstGeom>
        </p:spPr>
      </p:pic>
      <p:pic>
        <p:nvPicPr>
          <p:cNvPr id="14" name="Object 13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52858" y="4913900"/>
            <a:ext cx="1122855" cy="630936"/>
          </a:xfrm>
          <a:prstGeom prst="rect">
            <a:avLst/>
          </a:prstGeom>
        </p:spPr>
      </p:pic>
      <p:pic>
        <p:nvPicPr>
          <p:cNvPr id="15" name="Object 14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135213" y="3457575"/>
            <a:ext cx="1122855" cy="630936"/>
          </a:xfrm>
          <a:prstGeom prst="rect">
            <a:avLst/>
          </a:prstGeom>
        </p:spPr>
      </p:pic>
      <p:pic>
        <p:nvPicPr>
          <p:cNvPr id="16" name="Object 15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126659" y="4834176"/>
            <a:ext cx="1122855" cy="630936"/>
          </a:xfrm>
          <a:prstGeom prst="rect">
            <a:avLst/>
          </a:prstGeom>
        </p:spPr>
      </p:pic>
    </p:spTree>
  </p:cSld>
  <p:clrMapOvr>
    <a:masterClrMapping/>
  </p:clrMapOvr>
  <p:transition>
    <p:pull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1704320" cy="8778240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629" y="356616"/>
            <a:ext cx="8059007" cy="713232"/>
          </a:xfrm>
          <a:prstGeom prst="rect">
            <a:avLst/>
          </a:prstGeom>
        </p:spPr>
      </p:pic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80360" y="587216"/>
            <a:ext cx="371904" cy="301752"/>
          </a:xfrm>
          <a:prstGeom prst="rect">
            <a:avLst/>
          </a:prstGeom>
        </p:spPr>
      </p:pic>
      <p:pic>
        <p:nvPicPr>
          <p:cNvPr id="5" name="Object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2529" y="5403533"/>
            <a:ext cx="2302574" cy="731520"/>
          </a:xfrm>
          <a:prstGeom prst="rect">
            <a:avLst/>
          </a:prstGeom>
        </p:spPr>
      </p:pic>
      <p:pic>
        <p:nvPicPr>
          <p:cNvPr id="6" name="Object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70825" y="5403533"/>
            <a:ext cx="2302574" cy="1097280"/>
          </a:xfrm>
          <a:prstGeom prst="rect">
            <a:avLst/>
          </a:prstGeom>
        </p:spPr>
      </p:pic>
      <p:pic>
        <p:nvPicPr>
          <p:cNvPr id="7" name="Object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24051" y="3629597"/>
            <a:ext cx="2302574" cy="731520"/>
          </a:xfrm>
          <a:prstGeom prst="rect">
            <a:avLst/>
          </a:prstGeom>
        </p:spPr>
      </p:pic>
      <p:pic>
        <p:nvPicPr>
          <p:cNvPr id="8" name="Object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83346" y="3629597"/>
            <a:ext cx="2302574" cy="731520"/>
          </a:xfrm>
          <a:prstGeom prst="rect">
            <a:avLst/>
          </a:prstGeom>
        </p:spPr>
      </p:pic>
      <p:pic>
        <p:nvPicPr>
          <p:cNvPr id="9" name="Object 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11269" y="4699445"/>
            <a:ext cx="1864376" cy="420624"/>
          </a:xfrm>
          <a:prstGeom prst="rect">
            <a:avLst/>
          </a:prstGeom>
        </p:spPr>
      </p:pic>
      <p:pic>
        <p:nvPicPr>
          <p:cNvPr id="10" name="Object 9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390138" y="4699445"/>
            <a:ext cx="1864376" cy="420624"/>
          </a:xfrm>
          <a:prstGeom prst="rect">
            <a:avLst/>
          </a:prstGeom>
        </p:spPr>
      </p:pic>
      <p:pic>
        <p:nvPicPr>
          <p:cNvPr id="11" name="Object 10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348365" y="4681299"/>
            <a:ext cx="1864376" cy="420624"/>
          </a:xfrm>
          <a:prstGeom prst="rect">
            <a:avLst/>
          </a:prstGeom>
        </p:spPr>
      </p:pic>
      <p:pic>
        <p:nvPicPr>
          <p:cNvPr id="12" name="Object 11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707517" y="4681299"/>
            <a:ext cx="1864376" cy="420624"/>
          </a:xfrm>
          <a:prstGeom prst="rect">
            <a:avLst/>
          </a:prstGeom>
        </p:spPr>
      </p:pic>
      <p:pic>
        <p:nvPicPr>
          <p:cNvPr id="13" name="Object 12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11412" y="8288465"/>
            <a:ext cx="1851946" cy="256032"/>
          </a:xfrm>
          <a:prstGeom prst="rect">
            <a:avLst/>
          </a:prstGeom>
        </p:spPr>
      </p:pic>
    </p:spTree>
  </p:cSld>
  <p:clrMapOvr>
    <a:masterClrMapping/>
  </p:clrMapOvr>
  <p:transition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5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5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5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1704320" cy="8778240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629" y="356616"/>
            <a:ext cx="8059007" cy="713232"/>
          </a:xfrm>
          <a:prstGeom prst="rect">
            <a:avLst/>
          </a:prstGeom>
        </p:spPr>
      </p:pic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80360" y="587216"/>
            <a:ext cx="371904" cy="301752"/>
          </a:xfrm>
          <a:prstGeom prst="rect">
            <a:avLst/>
          </a:prstGeom>
        </p:spPr>
      </p:pic>
      <p:pic>
        <p:nvPicPr>
          <p:cNvPr id="5" name="Object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80260" y="2052399"/>
            <a:ext cx="7543800" cy="722376"/>
          </a:xfrm>
          <a:prstGeom prst="rect">
            <a:avLst/>
          </a:prstGeom>
        </p:spPr>
      </p:pic>
      <p:pic>
        <p:nvPicPr>
          <p:cNvPr id="6" name="Object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14214" y="3318986"/>
            <a:ext cx="3788045" cy="484632"/>
          </a:xfrm>
          <a:prstGeom prst="rect">
            <a:avLst/>
          </a:prstGeom>
        </p:spPr>
      </p:pic>
      <p:pic>
        <p:nvPicPr>
          <p:cNvPr id="8" name="Object 7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68351" y="5631275"/>
            <a:ext cx="3788045" cy="539496"/>
          </a:xfrm>
          <a:prstGeom prst="rect">
            <a:avLst/>
          </a:prstGeom>
        </p:spPr>
      </p:pic>
      <p:pic>
        <p:nvPicPr>
          <p:cNvPr id="10" name="Object 9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40196" y="3318986"/>
            <a:ext cx="3788045" cy="484632"/>
          </a:xfrm>
          <a:prstGeom prst="rect">
            <a:avLst/>
          </a:prstGeom>
        </p:spPr>
      </p:pic>
      <p:pic>
        <p:nvPicPr>
          <p:cNvPr id="12" name="Object 11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46638" y="5640419"/>
            <a:ext cx="3788045" cy="539496"/>
          </a:xfrm>
          <a:prstGeom prst="rect">
            <a:avLst/>
          </a:prstGeom>
        </p:spPr>
      </p:pic>
      <p:pic>
        <p:nvPicPr>
          <p:cNvPr id="14" name="Object 13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05731" y="4905756"/>
            <a:ext cx="2237994" cy="411480"/>
          </a:xfrm>
          <a:prstGeom prst="rect">
            <a:avLst/>
          </a:prstGeom>
        </p:spPr>
      </p:pic>
      <p:pic>
        <p:nvPicPr>
          <p:cNvPr id="15" name="Object 14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080260" y="7619952"/>
            <a:ext cx="7543800" cy="539496"/>
          </a:xfrm>
          <a:prstGeom prst="rect">
            <a:avLst/>
          </a:prstGeom>
        </p:spPr>
      </p:pic>
      <p:pic>
        <p:nvPicPr>
          <p:cNvPr id="16" name="Object 15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11412" y="8288465"/>
            <a:ext cx="1851946" cy="25603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92DF1CD-2E4C-4073-A31E-002066CCED53}"/>
              </a:ext>
            </a:extLst>
          </p:cNvPr>
          <p:cNvSpPr txBox="1"/>
          <p:nvPr/>
        </p:nvSpPr>
        <p:spPr>
          <a:xfrm>
            <a:off x="2222460" y="3836479"/>
            <a:ext cx="353334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잦은 업무 전화로 </a:t>
            </a:r>
            <a:r>
              <a:rPr lang="ko-KR" alt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전화량이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많아요</a:t>
            </a:r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전화가 무제한이었으면 </a:t>
            </a:r>
            <a:r>
              <a:rPr lang="ko-KR" alt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좋겠어요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EA9C5DE-A199-4552-BB0D-2C2C2230D879}"/>
              </a:ext>
            </a:extLst>
          </p:cNvPr>
          <p:cNvSpPr txBox="1"/>
          <p:nvPr/>
        </p:nvSpPr>
        <p:spPr>
          <a:xfrm>
            <a:off x="6040571" y="3825151"/>
            <a:ext cx="32720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취업 정보 수집 및 인터넷 강의로</a:t>
            </a:r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인해서 데이터가 많이 필요해요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872232E-7B6C-46B6-8447-F3758EC1C56B}"/>
              </a:ext>
            </a:extLst>
          </p:cNvPr>
          <p:cNvSpPr txBox="1"/>
          <p:nvPr/>
        </p:nvSpPr>
        <p:spPr>
          <a:xfrm>
            <a:off x="3098774" y="6109334"/>
            <a:ext cx="246413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일하느라 바빠서</a:t>
            </a:r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값싼 요금제가 필요해요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A08EA0F-A357-41ED-BE3E-E21F9D870FB9}"/>
              </a:ext>
            </a:extLst>
          </p:cNvPr>
          <p:cNvSpPr txBox="1"/>
          <p:nvPr/>
        </p:nvSpPr>
        <p:spPr>
          <a:xfrm>
            <a:off x="6246638" y="6080592"/>
            <a:ext cx="266290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영화나 음악 컨텐츠를 </a:t>
            </a:r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자주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이용해서 </a:t>
            </a:r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혜택이 많았으면 </a:t>
            </a:r>
            <a:r>
              <a:rPr lang="ko-KR" alt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좋겠어요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</p:spTree>
  </p:cSld>
  <p:clrMapOvr>
    <a:masterClrMapping/>
  </p:clrMapOvr>
  <p:transition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hold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1704320" cy="8778240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629" y="356616"/>
            <a:ext cx="8059007" cy="713232"/>
          </a:xfrm>
          <a:prstGeom prst="rect">
            <a:avLst/>
          </a:prstGeom>
        </p:spPr>
      </p:pic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80360" y="587216"/>
            <a:ext cx="371904" cy="301752"/>
          </a:xfrm>
          <a:prstGeom prst="rect">
            <a:avLst/>
          </a:prstGeom>
        </p:spPr>
      </p:pic>
      <p:pic>
        <p:nvPicPr>
          <p:cNvPr id="5" name="Object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80937" y="7627953"/>
            <a:ext cx="1851946" cy="256032"/>
          </a:xfrm>
          <a:prstGeom prst="rect">
            <a:avLst/>
          </a:prstGeom>
        </p:spPr>
      </p:pic>
      <p:pic>
        <p:nvPicPr>
          <p:cNvPr id="6" name="Object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53746" y="2335578"/>
            <a:ext cx="3117104" cy="923544"/>
          </a:xfrm>
          <a:prstGeom prst="rect">
            <a:avLst/>
          </a:prstGeom>
        </p:spPr>
      </p:pic>
      <p:pic>
        <p:nvPicPr>
          <p:cNvPr id="7" name="Object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61927" y="4697587"/>
            <a:ext cx="2318433" cy="1380744"/>
          </a:xfrm>
          <a:prstGeom prst="rect">
            <a:avLst/>
          </a:prstGeom>
        </p:spPr>
      </p:pic>
      <p:pic>
        <p:nvPicPr>
          <p:cNvPr id="8" name="Object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87590" y="6605397"/>
            <a:ext cx="4505277" cy="923544"/>
          </a:xfrm>
          <a:prstGeom prst="rect">
            <a:avLst/>
          </a:prstGeom>
        </p:spPr>
      </p:pic>
    </p:spTree>
  </p:cSld>
  <p:clrMapOvr>
    <a:masterClrMapping/>
  </p:clrMapOvr>
  <p:transition>
    <p:pull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1704320" cy="8778240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629" y="356616"/>
            <a:ext cx="8059007" cy="713232"/>
          </a:xfrm>
          <a:prstGeom prst="rect">
            <a:avLst/>
          </a:prstGeom>
        </p:spPr>
      </p:pic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80360" y="587216"/>
            <a:ext cx="371904" cy="301752"/>
          </a:xfrm>
          <a:prstGeom prst="rect">
            <a:avLst/>
          </a:prstGeom>
        </p:spPr>
      </p:pic>
      <p:pic>
        <p:nvPicPr>
          <p:cNvPr id="5" name="Object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1779" y="2330720"/>
            <a:ext cx="3117104" cy="457200"/>
          </a:xfrm>
          <a:prstGeom prst="rect">
            <a:avLst/>
          </a:prstGeom>
        </p:spPr>
      </p:pic>
      <p:pic>
        <p:nvPicPr>
          <p:cNvPr id="6" name="Object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52374" y="7722822"/>
            <a:ext cx="1851946" cy="256032"/>
          </a:xfrm>
          <a:prstGeom prst="rect">
            <a:avLst/>
          </a:prstGeom>
        </p:spPr>
      </p:pic>
    </p:spTree>
  </p:cSld>
  <p:clrMapOvr>
    <a:masterClrMapping/>
  </p:clrMapOvr>
  <p:transition>
    <p:pull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1704320" cy="8778240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629" y="356616"/>
            <a:ext cx="8059007" cy="713232"/>
          </a:xfrm>
          <a:prstGeom prst="rect">
            <a:avLst/>
          </a:prstGeom>
        </p:spPr>
      </p:pic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80360" y="587216"/>
            <a:ext cx="371904" cy="301752"/>
          </a:xfrm>
          <a:prstGeom prst="rect">
            <a:avLst/>
          </a:prstGeom>
        </p:spPr>
      </p:pic>
      <p:pic>
        <p:nvPicPr>
          <p:cNvPr id="5" name="Object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1412" y="8288465"/>
            <a:ext cx="1851946" cy="256032"/>
          </a:xfrm>
          <a:prstGeom prst="rect">
            <a:avLst/>
          </a:prstGeom>
        </p:spPr>
      </p:pic>
      <p:pic>
        <p:nvPicPr>
          <p:cNvPr id="6" name="Object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36349" y="6169771"/>
            <a:ext cx="5446252" cy="923544"/>
          </a:xfrm>
          <a:prstGeom prst="rect">
            <a:avLst/>
          </a:prstGeom>
        </p:spPr>
      </p:pic>
      <p:pic>
        <p:nvPicPr>
          <p:cNvPr id="7" name="Object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81146" y="4248817"/>
            <a:ext cx="3117104" cy="923544"/>
          </a:xfrm>
          <a:prstGeom prst="rect">
            <a:avLst/>
          </a:prstGeom>
        </p:spPr>
      </p:pic>
      <p:pic>
        <p:nvPicPr>
          <p:cNvPr id="8" name="Object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85021" y="7424071"/>
            <a:ext cx="5446252" cy="923544"/>
          </a:xfrm>
          <a:prstGeom prst="rect">
            <a:avLst/>
          </a:prstGeom>
        </p:spPr>
      </p:pic>
    </p:spTree>
  </p:cSld>
  <p:clrMapOvr>
    <a:masterClrMapping/>
  </p:clrMapOvr>
  <p:transition>
    <p:pull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1704320" cy="8778240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629" y="356616"/>
            <a:ext cx="8059007" cy="713232"/>
          </a:xfrm>
          <a:prstGeom prst="rect">
            <a:avLst/>
          </a:prstGeom>
        </p:spPr>
      </p:pic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80360" y="587216"/>
            <a:ext cx="371904" cy="301752"/>
          </a:xfrm>
          <a:prstGeom prst="rect">
            <a:avLst/>
          </a:prstGeom>
        </p:spPr>
      </p:pic>
      <p:pic>
        <p:nvPicPr>
          <p:cNvPr id="5" name="Object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1412" y="8288465"/>
            <a:ext cx="1851946" cy="256032"/>
          </a:xfrm>
          <a:prstGeom prst="rect">
            <a:avLst/>
          </a:prstGeom>
        </p:spPr>
      </p:pic>
      <p:pic>
        <p:nvPicPr>
          <p:cNvPr id="6" name="Object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36349" y="6169771"/>
            <a:ext cx="5446252" cy="923544"/>
          </a:xfrm>
          <a:prstGeom prst="rect">
            <a:avLst/>
          </a:prstGeom>
        </p:spPr>
      </p:pic>
      <p:pic>
        <p:nvPicPr>
          <p:cNvPr id="7" name="Object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81146" y="4248817"/>
            <a:ext cx="3117104" cy="923544"/>
          </a:xfrm>
          <a:prstGeom prst="rect">
            <a:avLst/>
          </a:prstGeom>
        </p:spPr>
      </p:pic>
      <p:pic>
        <p:nvPicPr>
          <p:cNvPr id="8" name="Object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85021" y="7424071"/>
            <a:ext cx="5446252" cy="923544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2FA3EC7E-679E-4533-9AA6-34938C2D3A3B}"/>
              </a:ext>
            </a:extLst>
          </p:cNvPr>
          <p:cNvGrpSpPr/>
          <p:nvPr/>
        </p:nvGrpSpPr>
        <p:grpSpPr>
          <a:xfrm>
            <a:off x="1415890" y="2535442"/>
            <a:ext cx="9882093" cy="5886816"/>
            <a:chOff x="1415890" y="2535442"/>
            <a:chExt cx="9882093" cy="5886816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98391250-EF46-4BB3-A833-2992E9D658AE}"/>
                </a:ext>
              </a:extLst>
            </p:cNvPr>
            <p:cNvSpPr/>
            <p:nvPr/>
          </p:nvSpPr>
          <p:spPr>
            <a:xfrm>
              <a:off x="1415890" y="2870447"/>
              <a:ext cx="9882093" cy="555181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139700" dir="3600000" sx="102000" sy="102000" algn="tl" rotWithShape="0">
                <a:prstClr val="black">
                  <a:alpha val="4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각 삼각형 11">
              <a:extLst>
                <a:ext uri="{FF2B5EF4-FFF2-40B4-BE49-F238E27FC236}">
                  <a16:creationId xmlns:a16="http://schemas.microsoft.com/office/drawing/2014/main" id="{0619E39D-1A3E-4E74-808D-F4E3E43ADDDD}"/>
                </a:ext>
              </a:extLst>
            </p:cNvPr>
            <p:cNvSpPr/>
            <p:nvPr/>
          </p:nvSpPr>
          <p:spPr>
            <a:xfrm>
              <a:off x="3541871" y="2535442"/>
              <a:ext cx="1225880" cy="1254298"/>
            </a:xfrm>
            <a:prstGeom prst="rt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139700" dir="3600000" sx="102000" sy="102000" algn="tl" rotWithShape="0">
                <a:prstClr val="black">
                  <a:alpha val="4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4" name="그림 13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494B3018-A30B-47A7-9E3A-EF9DE5B2BF7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597676" y="2989992"/>
              <a:ext cx="9555004" cy="5373383"/>
            </a:xfrm>
            <a:prstGeom prst="rect">
              <a:avLst/>
            </a:prstGeom>
          </p:spPr>
        </p:pic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2C3E0FB4-48E5-4888-92C1-462D48321AAF}"/>
                </a:ext>
              </a:extLst>
            </p:cNvPr>
            <p:cNvSpPr/>
            <p:nvPr/>
          </p:nvSpPr>
          <p:spPr>
            <a:xfrm>
              <a:off x="1518666" y="2953969"/>
              <a:ext cx="9682734" cy="5375458"/>
            </a:xfrm>
            <a:prstGeom prst="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1704320" cy="8778240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5801" y="1370743"/>
            <a:ext cx="4143375" cy="1069848"/>
          </a:xfrm>
          <a:prstGeom prst="rect">
            <a:avLst/>
          </a:prstGeom>
        </p:spPr>
      </p:pic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3096" y="2750058"/>
            <a:ext cx="4767167" cy="484632"/>
          </a:xfrm>
          <a:prstGeom prst="rect">
            <a:avLst/>
          </a:prstGeom>
        </p:spPr>
      </p:pic>
      <p:pic>
        <p:nvPicPr>
          <p:cNvPr id="5" name="Object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83096" y="4167378"/>
            <a:ext cx="4767167" cy="1929384"/>
          </a:xfrm>
          <a:prstGeom prst="rect">
            <a:avLst/>
          </a:prstGeom>
        </p:spPr>
      </p:pic>
      <p:pic>
        <p:nvPicPr>
          <p:cNvPr id="6" name="Object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83096" y="7054025"/>
            <a:ext cx="4767167" cy="969264"/>
          </a:xfrm>
          <a:prstGeom prst="rect">
            <a:avLst/>
          </a:prstGeom>
        </p:spPr>
      </p:pic>
      <p:pic>
        <p:nvPicPr>
          <p:cNvPr id="7" name="Object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25371" y="206026"/>
            <a:ext cx="1760363" cy="932688"/>
          </a:xfrm>
          <a:prstGeom prst="rect">
            <a:avLst/>
          </a:prstGeom>
        </p:spPr>
      </p:pic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EB0E3AD1-43A3-4A24-84BD-14E9A94E0B00}"/>
              </a:ext>
            </a:extLst>
          </p:cNvPr>
          <p:cNvCxnSpPr>
            <a:cxnSpLocks/>
          </p:cNvCxnSpPr>
          <p:nvPr/>
        </p:nvCxnSpPr>
        <p:spPr>
          <a:xfrm>
            <a:off x="-463629" y="2538032"/>
            <a:ext cx="288036" cy="0"/>
          </a:xfrm>
          <a:prstGeom prst="line">
            <a:avLst/>
          </a:prstGeom>
          <a:ln w="57150">
            <a:solidFill>
              <a:srgbClr val="FFC24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B3966A9C-311F-45F9-B92F-C765E7C86E5A}"/>
              </a:ext>
            </a:extLst>
          </p:cNvPr>
          <p:cNvCxnSpPr>
            <a:cxnSpLocks/>
          </p:cNvCxnSpPr>
          <p:nvPr/>
        </p:nvCxnSpPr>
        <p:spPr>
          <a:xfrm>
            <a:off x="11955780" y="3341942"/>
            <a:ext cx="279321" cy="0"/>
          </a:xfrm>
          <a:prstGeom prst="line">
            <a:avLst/>
          </a:prstGeom>
          <a:ln w="57150">
            <a:solidFill>
              <a:srgbClr val="FFC24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1704320" cy="8778240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629" y="356616"/>
            <a:ext cx="8059007" cy="713232"/>
          </a:xfrm>
          <a:prstGeom prst="rect">
            <a:avLst/>
          </a:prstGeom>
        </p:spPr>
      </p:pic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80360" y="587216"/>
            <a:ext cx="371904" cy="301752"/>
          </a:xfrm>
          <a:prstGeom prst="rect">
            <a:avLst/>
          </a:prstGeom>
        </p:spPr>
      </p:pic>
      <p:pic>
        <p:nvPicPr>
          <p:cNvPr id="5" name="Object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09439" y="6695123"/>
            <a:ext cx="3085386" cy="906399"/>
          </a:xfrm>
          <a:prstGeom prst="rect">
            <a:avLst/>
          </a:prstGeom>
        </p:spPr>
      </p:pic>
      <p:pic>
        <p:nvPicPr>
          <p:cNvPr id="6" name="Object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87216" y="2317147"/>
            <a:ext cx="3117104" cy="923544"/>
          </a:xfrm>
          <a:prstGeom prst="rect">
            <a:avLst/>
          </a:prstGeom>
        </p:spPr>
      </p:pic>
      <p:pic>
        <p:nvPicPr>
          <p:cNvPr id="7" name="Object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52374" y="7656528"/>
            <a:ext cx="1851946" cy="256032"/>
          </a:xfrm>
          <a:prstGeom prst="rect">
            <a:avLst/>
          </a:prstGeom>
        </p:spPr>
      </p:pic>
    </p:spTree>
  </p:cSld>
  <p:clrMapOvr>
    <a:masterClrMapping/>
  </p:clrMapOvr>
  <p:transition>
    <p:pull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1704320" cy="8778240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629" y="356616"/>
            <a:ext cx="8059007" cy="713232"/>
          </a:xfrm>
          <a:prstGeom prst="rect">
            <a:avLst/>
          </a:prstGeom>
        </p:spPr>
      </p:pic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80360" y="587216"/>
            <a:ext cx="371904" cy="301752"/>
          </a:xfrm>
          <a:prstGeom prst="rect">
            <a:avLst/>
          </a:prstGeom>
        </p:spPr>
      </p:pic>
      <p:pic>
        <p:nvPicPr>
          <p:cNvPr id="5" name="Object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09439" y="6695123"/>
            <a:ext cx="3085386" cy="906399"/>
          </a:xfrm>
          <a:prstGeom prst="rect">
            <a:avLst/>
          </a:prstGeom>
        </p:spPr>
      </p:pic>
      <p:pic>
        <p:nvPicPr>
          <p:cNvPr id="6" name="Object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87216" y="2317147"/>
            <a:ext cx="3117104" cy="923544"/>
          </a:xfrm>
          <a:prstGeom prst="rect">
            <a:avLst/>
          </a:prstGeom>
        </p:spPr>
      </p:pic>
      <p:pic>
        <p:nvPicPr>
          <p:cNvPr id="7" name="Object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52374" y="7656528"/>
            <a:ext cx="1851946" cy="256032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2570953F-4D5D-4705-9CAF-8039F60A204F}"/>
              </a:ext>
            </a:extLst>
          </p:cNvPr>
          <p:cNvSpPr/>
          <p:nvPr/>
        </p:nvSpPr>
        <p:spPr>
          <a:xfrm>
            <a:off x="2082332" y="4605002"/>
            <a:ext cx="9029700" cy="40119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139700" dir="3600000" sx="102000" sy="102000" algn="tl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각 삼각형 9">
            <a:extLst>
              <a:ext uri="{FF2B5EF4-FFF2-40B4-BE49-F238E27FC236}">
                <a16:creationId xmlns:a16="http://schemas.microsoft.com/office/drawing/2014/main" id="{E772A8AB-2638-49EC-9A19-B6151921DD68}"/>
              </a:ext>
            </a:extLst>
          </p:cNvPr>
          <p:cNvSpPr/>
          <p:nvPr/>
        </p:nvSpPr>
        <p:spPr>
          <a:xfrm>
            <a:off x="4254032" y="4269996"/>
            <a:ext cx="1120140" cy="906399"/>
          </a:xfrm>
          <a:prstGeom prst="rtTriangle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139700" dir="3600000" sx="102000" sy="102000" algn="tl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67656A91-930B-406F-AEB5-FFC97DF1961D}"/>
              </a:ext>
            </a:extLst>
          </p:cNvPr>
          <p:cNvGrpSpPr/>
          <p:nvPr/>
        </p:nvGrpSpPr>
        <p:grpSpPr>
          <a:xfrm>
            <a:off x="2378634" y="4881077"/>
            <a:ext cx="8481795" cy="3459780"/>
            <a:chOff x="2296552" y="4774097"/>
            <a:chExt cx="8481795" cy="3459780"/>
          </a:xfrm>
        </p:grpSpPr>
        <p:pic>
          <p:nvPicPr>
            <p:cNvPr id="12" name="그림 11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15329AE5-DB5D-4D2E-87DE-8E1B5D84C76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296552" y="4774097"/>
              <a:ext cx="8481795" cy="3459780"/>
            </a:xfrm>
            <a:prstGeom prst="rect">
              <a:avLst/>
            </a:prstGeom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EEDF8C38-5274-4455-A91B-8D94901C1B13}"/>
                </a:ext>
              </a:extLst>
            </p:cNvPr>
            <p:cNvSpPr/>
            <p:nvPr/>
          </p:nvSpPr>
          <p:spPr>
            <a:xfrm>
              <a:off x="2296552" y="4774097"/>
              <a:ext cx="8481795" cy="3459780"/>
            </a:xfrm>
            <a:prstGeom prst="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1704320" cy="8778240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629" y="356616"/>
            <a:ext cx="8059007" cy="713232"/>
          </a:xfrm>
          <a:prstGeom prst="rect">
            <a:avLst/>
          </a:prstGeom>
        </p:spPr>
      </p:pic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80360" y="587216"/>
            <a:ext cx="371904" cy="301752"/>
          </a:xfrm>
          <a:prstGeom prst="rect">
            <a:avLst/>
          </a:prstGeom>
        </p:spPr>
      </p:pic>
      <p:pic>
        <p:nvPicPr>
          <p:cNvPr id="5" name="Object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92" y="3286697"/>
            <a:ext cx="3117104" cy="457200"/>
          </a:xfrm>
          <a:prstGeom prst="rect">
            <a:avLst/>
          </a:prstGeom>
        </p:spPr>
      </p:pic>
      <p:pic>
        <p:nvPicPr>
          <p:cNvPr id="6" name="Object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93914" y="6418945"/>
            <a:ext cx="3773472" cy="896112"/>
          </a:xfrm>
          <a:prstGeom prst="rect">
            <a:avLst/>
          </a:prstGeom>
        </p:spPr>
      </p:pic>
      <p:pic>
        <p:nvPicPr>
          <p:cNvPr id="7" name="Object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01956" y="6418945"/>
            <a:ext cx="3097816" cy="896112"/>
          </a:xfrm>
          <a:prstGeom prst="rect">
            <a:avLst/>
          </a:prstGeom>
        </p:spPr>
      </p:pic>
      <p:pic>
        <p:nvPicPr>
          <p:cNvPr id="8" name="Object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06803" y="5068348"/>
            <a:ext cx="3117104" cy="457200"/>
          </a:xfrm>
          <a:prstGeom prst="rect">
            <a:avLst/>
          </a:prstGeom>
        </p:spPr>
      </p:pic>
      <p:pic>
        <p:nvPicPr>
          <p:cNvPr id="9" name="Object 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780937" y="7642241"/>
            <a:ext cx="1851946" cy="256032"/>
          </a:xfrm>
          <a:prstGeom prst="rect">
            <a:avLst/>
          </a:prstGeom>
        </p:spPr>
      </p:pic>
    </p:spTree>
  </p:cSld>
  <p:clrMapOvr>
    <a:masterClrMapping/>
  </p:clrMapOvr>
  <p:transition>
    <p:pull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1704320" cy="8778240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629" y="356616"/>
            <a:ext cx="8059007" cy="713232"/>
          </a:xfrm>
          <a:prstGeom prst="rect">
            <a:avLst/>
          </a:prstGeom>
        </p:spPr>
      </p:pic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80360" y="587216"/>
            <a:ext cx="371904" cy="301752"/>
          </a:xfrm>
          <a:prstGeom prst="rect">
            <a:avLst/>
          </a:prstGeom>
        </p:spPr>
      </p:pic>
      <p:pic>
        <p:nvPicPr>
          <p:cNvPr id="5" name="Object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92" y="3286697"/>
            <a:ext cx="3117104" cy="457200"/>
          </a:xfrm>
          <a:prstGeom prst="rect">
            <a:avLst/>
          </a:prstGeom>
        </p:spPr>
      </p:pic>
      <p:pic>
        <p:nvPicPr>
          <p:cNvPr id="6" name="Object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93914" y="6418945"/>
            <a:ext cx="3773472" cy="896112"/>
          </a:xfrm>
          <a:prstGeom prst="rect">
            <a:avLst/>
          </a:prstGeom>
        </p:spPr>
      </p:pic>
      <p:pic>
        <p:nvPicPr>
          <p:cNvPr id="7" name="Object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01956" y="6418945"/>
            <a:ext cx="3097816" cy="896112"/>
          </a:xfrm>
          <a:prstGeom prst="rect">
            <a:avLst/>
          </a:prstGeom>
        </p:spPr>
      </p:pic>
      <p:pic>
        <p:nvPicPr>
          <p:cNvPr id="8" name="Object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06803" y="5068348"/>
            <a:ext cx="3117104" cy="457200"/>
          </a:xfrm>
          <a:prstGeom prst="rect">
            <a:avLst/>
          </a:prstGeom>
        </p:spPr>
      </p:pic>
      <p:pic>
        <p:nvPicPr>
          <p:cNvPr id="9" name="Object 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780937" y="7642241"/>
            <a:ext cx="1851946" cy="256032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77235A75-A82C-4A37-9D4C-A69A5EA7ACDC}"/>
              </a:ext>
            </a:extLst>
          </p:cNvPr>
          <p:cNvGrpSpPr/>
          <p:nvPr/>
        </p:nvGrpSpPr>
        <p:grpSpPr>
          <a:xfrm>
            <a:off x="2634044" y="3370837"/>
            <a:ext cx="8618220" cy="4937102"/>
            <a:chOff x="2532519" y="3361078"/>
            <a:chExt cx="8618220" cy="4937102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CC1F41CE-7D11-445D-9067-134D7A34F47B}"/>
                </a:ext>
              </a:extLst>
            </p:cNvPr>
            <p:cNvGrpSpPr/>
            <p:nvPr/>
          </p:nvGrpSpPr>
          <p:grpSpPr>
            <a:xfrm>
              <a:off x="2532519" y="3361078"/>
              <a:ext cx="8618220" cy="4937102"/>
              <a:chOff x="2526030" y="3361078"/>
              <a:chExt cx="8618220" cy="4937102"/>
            </a:xfrm>
          </p:grpSpPr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3070DC5C-707E-4F10-8421-C265B26CB6BA}"/>
                  </a:ext>
                </a:extLst>
              </p:cNvPr>
              <p:cNvSpPr/>
              <p:nvPr/>
            </p:nvSpPr>
            <p:spPr>
              <a:xfrm>
                <a:off x="2526030" y="3646170"/>
                <a:ext cx="8618220" cy="465201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>
                <a:outerShdw blurRad="50800" dist="139700" dir="3600000" sx="102000" sy="102000" algn="tl" rotWithShape="0">
                  <a:prstClr val="black">
                    <a:alpha val="41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직각 삼각형 13">
                <a:extLst>
                  <a:ext uri="{FF2B5EF4-FFF2-40B4-BE49-F238E27FC236}">
                    <a16:creationId xmlns:a16="http://schemas.microsoft.com/office/drawing/2014/main" id="{6A81C89B-DE9A-4A0B-8E0A-23CAEB8BE80E}"/>
                  </a:ext>
                </a:extLst>
              </p:cNvPr>
              <p:cNvSpPr/>
              <p:nvPr/>
            </p:nvSpPr>
            <p:spPr>
              <a:xfrm>
                <a:off x="5381816" y="3361078"/>
                <a:ext cx="1120140" cy="906399"/>
              </a:xfrm>
              <a:prstGeom prst="rt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>
                <a:outerShdw blurRad="50800" dist="139700" dir="3600000" sx="102000" sy="102000" algn="tl" rotWithShape="0">
                  <a:prstClr val="black">
                    <a:alpha val="41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15" name="그림 14" descr="스크린샷이(가) 표시된 사진&#10;&#10;자동 생성된 설명">
                <a:extLst>
                  <a:ext uri="{FF2B5EF4-FFF2-40B4-BE49-F238E27FC236}">
                    <a16:creationId xmlns:a16="http://schemas.microsoft.com/office/drawing/2014/main" id="{82CD100D-57B7-451D-BA51-5B430080E2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127414" y="4147532"/>
                <a:ext cx="7433906" cy="3775189"/>
              </a:xfrm>
              <a:prstGeom prst="rect">
                <a:avLst/>
              </a:prstGeom>
            </p:spPr>
          </p:pic>
        </p:grp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833F2E8F-FC0F-4413-8B0E-74E7E862986A}"/>
                </a:ext>
              </a:extLst>
            </p:cNvPr>
            <p:cNvSpPr/>
            <p:nvPr/>
          </p:nvSpPr>
          <p:spPr>
            <a:xfrm>
              <a:off x="2960370" y="3881984"/>
              <a:ext cx="7762519" cy="4141876"/>
            </a:xfrm>
            <a:prstGeom prst="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1704320" cy="8778240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629" y="356616"/>
            <a:ext cx="8059007" cy="713232"/>
          </a:xfrm>
          <a:prstGeom prst="rect">
            <a:avLst/>
          </a:prstGeom>
        </p:spPr>
      </p:pic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80360" y="587216"/>
            <a:ext cx="371904" cy="301752"/>
          </a:xfrm>
          <a:prstGeom prst="rect">
            <a:avLst/>
          </a:prstGeom>
        </p:spPr>
      </p:pic>
      <p:pic>
        <p:nvPicPr>
          <p:cNvPr id="5" name="Object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58163" y="2967942"/>
            <a:ext cx="3117104" cy="1847088"/>
          </a:xfrm>
          <a:prstGeom prst="rect">
            <a:avLst/>
          </a:prstGeom>
        </p:spPr>
      </p:pic>
      <p:pic>
        <p:nvPicPr>
          <p:cNvPr id="6" name="Object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80937" y="7642241"/>
            <a:ext cx="1851946" cy="256032"/>
          </a:xfrm>
          <a:prstGeom prst="rect">
            <a:avLst/>
          </a:prstGeom>
        </p:spPr>
      </p:pic>
    </p:spTree>
  </p:cSld>
  <p:clrMapOvr>
    <a:masterClrMapping/>
  </p:clrMapOvr>
  <p:transition>
    <p:pull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1704320" cy="8778240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629" y="356616"/>
            <a:ext cx="8059007" cy="713232"/>
          </a:xfrm>
          <a:prstGeom prst="rect">
            <a:avLst/>
          </a:prstGeom>
        </p:spPr>
      </p:pic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80360" y="587216"/>
            <a:ext cx="371904" cy="301752"/>
          </a:xfrm>
          <a:prstGeom prst="rect">
            <a:avLst/>
          </a:prstGeom>
        </p:spPr>
      </p:pic>
      <p:pic>
        <p:nvPicPr>
          <p:cNvPr id="5" name="Object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1412" y="8288465"/>
            <a:ext cx="1851946" cy="256032"/>
          </a:xfrm>
          <a:prstGeom prst="rect">
            <a:avLst/>
          </a:prstGeom>
        </p:spPr>
      </p:pic>
      <p:pic>
        <p:nvPicPr>
          <p:cNvPr id="6" name="Object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49708" y="2717768"/>
            <a:ext cx="3117104" cy="1847088"/>
          </a:xfrm>
          <a:prstGeom prst="rect">
            <a:avLst/>
          </a:prstGeom>
        </p:spPr>
      </p:pic>
      <p:pic>
        <p:nvPicPr>
          <p:cNvPr id="7" name="Object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45516" y="7219760"/>
            <a:ext cx="8766810" cy="457200"/>
          </a:xfrm>
          <a:prstGeom prst="rect">
            <a:avLst/>
          </a:prstGeom>
        </p:spPr>
      </p:pic>
    </p:spTree>
  </p:cSld>
  <p:clrMapOvr>
    <a:masterClrMapping/>
  </p:clrMapOvr>
  <p:transition>
    <p:pull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430" y="0"/>
            <a:ext cx="11784330" cy="8778240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629" y="356616"/>
            <a:ext cx="8059007" cy="713232"/>
          </a:xfrm>
          <a:prstGeom prst="rect">
            <a:avLst/>
          </a:prstGeom>
        </p:spPr>
      </p:pic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53035" y="587216"/>
            <a:ext cx="371904" cy="301752"/>
          </a:xfrm>
          <a:prstGeom prst="rect">
            <a:avLst/>
          </a:prstGeom>
        </p:spPr>
      </p:pic>
      <p:pic>
        <p:nvPicPr>
          <p:cNvPr id="5" name="Object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1412" y="8288465"/>
            <a:ext cx="1851946" cy="256032"/>
          </a:xfrm>
          <a:prstGeom prst="rect">
            <a:avLst/>
          </a:prstGeom>
        </p:spPr>
      </p:pic>
      <p:pic>
        <p:nvPicPr>
          <p:cNvPr id="6" name="Object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49708" y="2717768"/>
            <a:ext cx="3117104" cy="1847088"/>
          </a:xfrm>
          <a:prstGeom prst="rect">
            <a:avLst/>
          </a:prstGeom>
        </p:spPr>
      </p:pic>
      <p:pic>
        <p:nvPicPr>
          <p:cNvPr id="7" name="Object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45516" y="7219760"/>
            <a:ext cx="8766810" cy="457200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1F9CF0C2-639F-45EA-A696-92C380BD2E2A}"/>
              </a:ext>
            </a:extLst>
          </p:cNvPr>
          <p:cNvGrpSpPr/>
          <p:nvPr/>
        </p:nvGrpSpPr>
        <p:grpSpPr>
          <a:xfrm>
            <a:off x="3923442" y="3295269"/>
            <a:ext cx="7328822" cy="4993195"/>
            <a:chOff x="3923442" y="3295269"/>
            <a:chExt cx="7328822" cy="4993195"/>
          </a:xfrm>
        </p:grpSpPr>
        <p:sp>
          <p:nvSpPr>
            <p:cNvPr id="9" name="직각 삼각형 8">
              <a:extLst>
                <a:ext uri="{FF2B5EF4-FFF2-40B4-BE49-F238E27FC236}">
                  <a16:creationId xmlns:a16="http://schemas.microsoft.com/office/drawing/2014/main" id="{92C507EA-C44F-4D33-86FA-C6F138F71183}"/>
                </a:ext>
              </a:extLst>
            </p:cNvPr>
            <p:cNvSpPr/>
            <p:nvPr/>
          </p:nvSpPr>
          <p:spPr>
            <a:xfrm>
              <a:off x="4812152" y="3295269"/>
              <a:ext cx="1040167" cy="968707"/>
            </a:xfrm>
            <a:prstGeom prst="rt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127000" dir="3600000" sx="103000" sy="103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B221A46C-0234-42A7-9AF4-56EF5C8F78F6}"/>
                </a:ext>
              </a:extLst>
            </p:cNvPr>
            <p:cNvSpPr/>
            <p:nvPr/>
          </p:nvSpPr>
          <p:spPr>
            <a:xfrm>
              <a:off x="3923442" y="3684601"/>
              <a:ext cx="7328822" cy="460386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190500" dir="3900000" sx="102000" sy="102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" name="그림 10" descr="텐트이(가) 표시된 사진&#10;&#10;자동 생성된 설명">
              <a:extLst>
                <a:ext uri="{FF2B5EF4-FFF2-40B4-BE49-F238E27FC236}">
                  <a16:creationId xmlns:a16="http://schemas.microsoft.com/office/drawing/2014/main" id="{ACBD4271-78DA-466A-950E-5E1F4872A4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2" t="18784" r="2868" b="21169"/>
            <a:stretch/>
          </p:blipFill>
          <p:spPr>
            <a:xfrm>
              <a:off x="4194651" y="3778825"/>
              <a:ext cx="6961029" cy="4415413"/>
            </a:xfrm>
            <a:prstGeom prst="rect">
              <a:avLst/>
            </a:prstGeom>
          </p:spPr>
        </p:pic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A65DD97B-8817-4685-82F9-47E250526BA1}"/>
              </a:ext>
            </a:extLst>
          </p:cNvPr>
          <p:cNvGrpSpPr/>
          <p:nvPr/>
        </p:nvGrpSpPr>
        <p:grpSpPr>
          <a:xfrm>
            <a:off x="753522" y="1328451"/>
            <a:ext cx="10402158" cy="1945959"/>
            <a:chOff x="753522" y="1328451"/>
            <a:chExt cx="10402158" cy="1945959"/>
          </a:xfrm>
        </p:grpSpPr>
        <p:sp>
          <p:nvSpPr>
            <p:cNvPr id="13" name="직각 삼각형 12">
              <a:extLst>
                <a:ext uri="{FF2B5EF4-FFF2-40B4-BE49-F238E27FC236}">
                  <a16:creationId xmlns:a16="http://schemas.microsoft.com/office/drawing/2014/main" id="{491F130B-6E07-4C57-AC8B-3068EFD551BE}"/>
                </a:ext>
              </a:extLst>
            </p:cNvPr>
            <p:cNvSpPr/>
            <p:nvPr/>
          </p:nvSpPr>
          <p:spPr>
            <a:xfrm rot="5400000">
              <a:off x="2406157" y="2400658"/>
              <a:ext cx="914400" cy="833103"/>
            </a:xfrm>
            <a:prstGeom prst="rt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127000" dir="3600000" sx="103000" sy="103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7467F2FB-14CD-4D41-BDA5-3F60E364F51B}"/>
                </a:ext>
              </a:extLst>
            </p:cNvPr>
            <p:cNvSpPr/>
            <p:nvPr/>
          </p:nvSpPr>
          <p:spPr>
            <a:xfrm>
              <a:off x="753522" y="1328451"/>
              <a:ext cx="10402158" cy="157905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127000" dir="7740000" sx="103000" sy="103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5" name="그림 14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96880BC9-5D36-4932-989A-5279F4279C3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011412" y="1500473"/>
              <a:ext cx="9893331" cy="1255776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1704320" cy="8778240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629" y="356616"/>
            <a:ext cx="8059007" cy="713232"/>
          </a:xfrm>
          <a:prstGeom prst="rect">
            <a:avLst/>
          </a:prstGeom>
        </p:spPr>
      </p:pic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80360" y="587216"/>
            <a:ext cx="371904" cy="301752"/>
          </a:xfrm>
          <a:prstGeom prst="rect">
            <a:avLst/>
          </a:prstGeom>
        </p:spPr>
      </p:pic>
      <p:pic>
        <p:nvPicPr>
          <p:cNvPr id="5" name="Object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42396" y="3005661"/>
            <a:ext cx="3117104" cy="2761488"/>
          </a:xfrm>
          <a:prstGeom prst="rect">
            <a:avLst/>
          </a:prstGeom>
        </p:spPr>
      </p:pic>
      <p:pic>
        <p:nvPicPr>
          <p:cNvPr id="6" name="Object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80937" y="7699391"/>
            <a:ext cx="1851946" cy="256032"/>
          </a:xfrm>
          <a:prstGeom prst="rect">
            <a:avLst/>
          </a:prstGeom>
        </p:spPr>
      </p:pic>
    </p:spTree>
  </p:cSld>
  <p:clrMapOvr>
    <a:masterClrMapping/>
  </p:clrMapOvr>
  <p:transition>
    <p:pull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1704320" cy="8778240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629" y="356616"/>
            <a:ext cx="8059007" cy="713232"/>
          </a:xfrm>
          <a:prstGeom prst="rect">
            <a:avLst/>
          </a:prstGeom>
        </p:spPr>
      </p:pic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80360" y="587216"/>
            <a:ext cx="371904" cy="301752"/>
          </a:xfrm>
          <a:prstGeom prst="rect">
            <a:avLst/>
          </a:prstGeom>
        </p:spPr>
      </p:pic>
      <p:pic>
        <p:nvPicPr>
          <p:cNvPr id="5" name="Object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42396" y="3005661"/>
            <a:ext cx="3117104" cy="2761488"/>
          </a:xfrm>
          <a:prstGeom prst="rect">
            <a:avLst/>
          </a:prstGeom>
        </p:spPr>
      </p:pic>
      <p:pic>
        <p:nvPicPr>
          <p:cNvPr id="6" name="Object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80937" y="7699391"/>
            <a:ext cx="1851946" cy="256032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ADE5E9BE-8570-48F7-A0C8-3E6ADB6698D1}"/>
              </a:ext>
            </a:extLst>
          </p:cNvPr>
          <p:cNvSpPr/>
          <p:nvPr/>
        </p:nvSpPr>
        <p:spPr>
          <a:xfrm>
            <a:off x="1651064" y="356616"/>
            <a:ext cx="1383030" cy="713232"/>
          </a:xfrm>
          <a:prstGeom prst="rect">
            <a:avLst/>
          </a:prstGeom>
          <a:solidFill>
            <a:srgbClr val="4D4E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86188B30-FF3B-4F33-9EEB-99FE4A4480E8}"/>
              </a:ext>
            </a:extLst>
          </p:cNvPr>
          <p:cNvGrpSpPr/>
          <p:nvPr/>
        </p:nvGrpSpPr>
        <p:grpSpPr>
          <a:xfrm>
            <a:off x="617538" y="2406160"/>
            <a:ext cx="10241962" cy="6123051"/>
            <a:chOff x="724616" y="2406160"/>
            <a:chExt cx="10241962" cy="6123051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D2107F1E-0FEF-4E8A-BA71-EC88B6896CF8}"/>
                </a:ext>
              </a:extLst>
            </p:cNvPr>
            <p:cNvGrpSpPr/>
            <p:nvPr/>
          </p:nvGrpSpPr>
          <p:grpSpPr>
            <a:xfrm>
              <a:off x="724616" y="2406160"/>
              <a:ext cx="10241962" cy="6123051"/>
              <a:chOff x="731338" y="2299208"/>
              <a:chExt cx="10241962" cy="6123051"/>
            </a:xfrm>
          </p:grpSpPr>
          <p:sp>
            <p:nvSpPr>
              <p:cNvPr id="12" name="직각 삼각형 11">
                <a:extLst>
                  <a:ext uri="{FF2B5EF4-FFF2-40B4-BE49-F238E27FC236}">
                    <a16:creationId xmlns:a16="http://schemas.microsoft.com/office/drawing/2014/main" id="{084A2669-2A80-4810-9132-56119D9B0CC5}"/>
                  </a:ext>
                </a:extLst>
              </p:cNvPr>
              <p:cNvSpPr/>
              <p:nvPr/>
            </p:nvSpPr>
            <p:spPr>
              <a:xfrm>
                <a:off x="1620048" y="2299208"/>
                <a:ext cx="1384158" cy="1146546"/>
              </a:xfrm>
              <a:prstGeom prst="rt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>
                <a:outerShdw blurRad="50800" dist="127000" dir="3600000" sx="103000" sy="103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87207BD1-1984-4CB4-B04E-7750A08ABDFE}"/>
                  </a:ext>
                </a:extLst>
              </p:cNvPr>
              <p:cNvSpPr/>
              <p:nvPr/>
            </p:nvSpPr>
            <p:spPr>
              <a:xfrm>
                <a:off x="731338" y="2688540"/>
                <a:ext cx="10241962" cy="573371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>
                <a:outerShdw blurRad="50800" dist="190500" dir="3900000" sx="102000" sy="102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D0C93231-12E8-4668-8F76-478796D1449C}"/>
                </a:ext>
              </a:extLst>
            </p:cNvPr>
            <p:cNvSpPr/>
            <p:nvPr/>
          </p:nvSpPr>
          <p:spPr>
            <a:xfrm>
              <a:off x="963361" y="2980658"/>
              <a:ext cx="9768998" cy="5310174"/>
            </a:xfrm>
            <a:prstGeom prst="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" name="그림 10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476028BF-AB65-47BB-9D00-8CE774701B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14085" r="398"/>
            <a:stretch/>
          </p:blipFill>
          <p:spPr>
            <a:xfrm>
              <a:off x="1208094" y="3005661"/>
              <a:ext cx="9183884" cy="5262311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1704320" cy="877824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7EB3F41-A837-4F4D-BD30-4246B1045B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9475" y="3889209"/>
            <a:ext cx="1122815" cy="1122815"/>
          </a:xfrm>
          <a:prstGeom prst="rect">
            <a:avLst/>
          </a:prstGeom>
        </p:spPr>
      </p:pic>
      <p:pic>
        <p:nvPicPr>
          <p:cNvPr id="13" name="그림 12" descr="표지판, 그리기이(가) 표시된 사진&#10;&#10;자동 생성된 설명">
            <a:extLst>
              <a:ext uri="{FF2B5EF4-FFF2-40B4-BE49-F238E27FC236}">
                <a16:creationId xmlns:a16="http://schemas.microsoft.com/office/drawing/2014/main" id="{C4E1D77B-9473-4AED-B354-808603D24A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3213" y="4018062"/>
            <a:ext cx="1122815" cy="1122815"/>
          </a:xfrm>
          <a:prstGeom prst="rect">
            <a:avLst/>
          </a:prstGeom>
        </p:spPr>
      </p:pic>
      <p:pic>
        <p:nvPicPr>
          <p:cNvPr id="17" name="그림 16" descr="시계, 그리기, 측정기이(가) 표시된 사진&#10;&#10;자동 생성된 설명">
            <a:extLst>
              <a:ext uri="{FF2B5EF4-FFF2-40B4-BE49-F238E27FC236}">
                <a16:creationId xmlns:a16="http://schemas.microsoft.com/office/drawing/2014/main" id="{6FC4FB56-C582-450A-BE0D-3B4BCAB9D4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43853" y="3496101"/>
            <a:ext cx="1122815" cy="1122815"/>
          </a:xfrm>
          <a:prstGeom prst="rect">
            <a:avLst/>
          </a:prstGeom>
        </p:spPr>
      </p:pic>
      <p:pic>
        <p:nvPicPr>
          <p:cNvPr id="26" name="그림 25" descr="피아노이(가) 표시된 사진&#10;&#10;자동 생성된 설명">
            <a:extLst>
              <a:ext uri="{FF2B5EF4-FFF2-40B4-BE49-F238E27FC236}">
                <a16:creationId xmlns:a16="http://schemas.microsoft.com/office/drawing/2014/main" id="{6D68DA17-D3EE-4302-891B-E29265B4DD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36482" y="3689086"/>
            <a:ext cx="1122815" cy="1122815"/>
          </a:xfrm>
          <a:prstGeom prst="rect">
            <a:avLst/>
          </a:prstGeom>
        </p:spPr>
      </p:pic>
      <p:pic>
        <p:nvPicPr>
          <p:cNvPr id="30" name="그림 29" descr="표지판, 그리기이(가) 표시된 사진&#10;&#10;자동 생성된 설명">
            <a:extLst>
              <a:ext uri="{FF2B5EF4-FFF2-40B4-BE49-F238E27FC236}">
                <a16:creationId xmlns:a16="http://schemas.microsoft.com/office/drawing/2014/main" id="{2046EE89-F7C5-41CA-AA3F-B156405AD81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21071" y="4559324"/>
            <a:ext cx="1122815" cy="1122815"/>
          </a:xfrm>
          <a:prstGeom prst="rect">
            <a:avLst/>
          </a:prstGeom>
        </p:spPr>
      </p:pic>
      <p:pic>
        <p:nvPicPr>
          <p:cNvPr id="15" name="그림 14" descr="그리기이(가) 표시된 사진&#10;&#10;자동 생성된 설명">
            <a:extLst>
              <a:ext uri="{FF2B5EF4-FFF2-40B4-BE49-F238E27FC236}">
                <a16:creationId xmlns:a16="http://schemas.microsoft.com/office/drawing/2014/main" id="{16A885F3-C530-46E0-ADF3-DCB96E23D9D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30975" y="4028967"/>
            <a:ext cx="1122815" cy="1122815"/>
          </a:xfrm>
          <a:prstGeom prst="rect">
            <a:avLst/>
          </a:prstGeom>
        </p:spPr>
      </p:pic>
      <p:pic>
        <p:nvPicPr>
          <p:cNvPr id="28" name="그림 27" descr="바퀴, 운송, 엔진이(가) 표시된 사진&#10;&#10;자동 생성된 설명">
            <a:extLst>
              <a:ext uri="{FF2B5EF4-FFF2-40B4-BE49-F238E27FC236}">
                <a16:creationId xmlns:a16="http://schemas.microsoft.com/office/drawing/2014/main" id="{B74810C3-8CDE-4FB7-A22B-FAF6627213F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19642" y="3223596"/>
            <a:ext cx="1122815" cy="1122815"/>
          </a:xfrm>
          <a:prstGeom prst="rect">
            <a:avLst/>
          </a:prstGeom>
        </p:spPr>
      </p:pic>
      <p:pic>
        <p:nvPicPr>
          <p:cNvPr id="9" name="그림 8" descr="그리기, 표지판이(가) 표시된 사진&#10;&#10;자동 생성된 설명">
            <a:extLst>
              <a:ext uri="{FF2B5EF4-FFF2-40B4-BE49-F238E27FC236}">
                <a16:creationId xmlns:a16="http://schemas.microsoft.com/office/drawing/2014/main" id="{8496D942-8D56-4F15-9DEE-BFD2536AC2D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007026" y="4130394"/>
            <a:ext cx="1122815" cy="1122815"/>
          </a:xfrm>
          <a:prstGeom prst="rect">
            <a:avLst/>
          </a:prstGeom>
        </p:spPr>
      </p:pic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880360" y="587216"/>
            <a:ext cx="371904" cy="301752"/>
          </a:xfrm>
          <a:prstGeom prst="rect">
            <a:avLst/>
          </a:prstGeom>
        </p:spPr>
      </p:pic>
      <p:pic>
        <p:nvPicPr>
          <p:cNvPr id="5" name="Object 4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68550" y="8288465"/>
            <a:ext cx="2379297" cy="256032"/>
          </a:xfrm>
          <a:prstGeom prst="rect">
            <a:avLst/>
          </a:prstGeom>
        </p:spPr>
      </p:pic>
      <p:pic>
        <p:nvPicPr>
          <p:cNvPr id="7" name="Object 2" descr="preencoded.png">
            <a:extLst>
              <a:ext uri="{FF2B5EF4-FFF2-40B4-BE49-F238E27FC236}">
                <a16:creationId xmlns:a16="http://schemas.microsoft.com/office/drawing/2014/main" id="{E70A9818-2862-4F7B-837E-F02E85BDC77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52374" y="370046"/>
            <a:ext cx="8059007" cy="713232"/>
          </a:xfrm>
          <a:prstGeom prst="rect">
            <a:avLst/>
          </a:prstGeom>
        </p:spPr>
      </p:pic>
      <p:sp>
        <p:nvSpPr>
          <p:cNvPr id="24" name="타원 23">
            <a:extLst>
              <a:ext uri="{FF2B5EF4-FFF2-40B4-BE49-F238E27FC236}">
                <a16:creationId xmlns:a16="http://schemas.microsoft.com/office/drawing/2014/main" id="{D7792417-B94E-44A2-A7F9-F4FAE07B98D4}"/>
              </a:ext>
            </a:extLst>
          </p:cNvPr>
          <p:cNvSpPr/>
          <p:nvPr/>
        </p:nvSpPr>
        <p:spPr>
          <a:xfrm>
            <a:off x="4227395" y="3051171"/>
            <a:ext cx="3135228" cy="30099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90BD1195-9E2F-4607-B1D6-FEFF11C2DC26}"/>
              </a:ext>
            </a:extLst>
          </p:cNvPr>
          <p:cNvSpPr/>
          <p:nvPr/>
        </p:nvSpPr>
        <p:spPr>
          <a:xfrm>
            <a:off x="4477152" y="3324775"/>
            <a:ext cx="2617470" cy="2512839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 descr="모니터, 화면, 쥐고있는이(가) 표시된 사진&#10;&#10;자동 생성된 설명">
            <a:extLst>
              <a:ext uri="{FF2B5EF4-FFF2-40B4-BE49-F238E27FC236}">
                <a16:creationId xmlns:a16="http://schemas.microsoft.com/office/drawing/2014/main" id="{65275D8A-871F-445A-A25F-4A31A4ED1E8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465524" y="3985828"/>
            <a:ext cx="773271" cy="1023683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4658DC7B-72E7-4807-B941-B098DEEF860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072245" y="4152880"/>
            <a:ext cx="856631" cy="85663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F46C8EB-853B-4487-BEEB-5735A3809E26}"/>
              </a:ext>
            </a:extLst>
          </p:cNvPr>
          <p:cNvSpPr txBox="1"/>
          <p:nvPr/>
        </p:nvSpPr>
        <p:spPr>
          <a:xfrm>
            <a:off x="4301732" y="4891421"/>
            <a:ext cx="30572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accent1">
                    <a:lumMod val="50000"/>
                  </a:schemeClr>
                </a:solidFill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Mobile Plans</a:t>
            </a:r>
            <a:endParaRPr lang="ko-KR" altLang="en-US" sz="3600" dirty="0">
              <a:solidFill>
                <a:schemeClr val="accent1">
                  <a:lumMod val="50000"/>
                </a:schemeClr>
              </a:solidFill>
              <a:latin typeface="한돈 삼겹살 600g" panose="020B0600000101010101" pitchFamily="50" charset="-127"/>
              <a:ea typeface="한돈 삼겹살 600g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03444284"/>
      </p:ext>
    </p:extLst>
  </p:cSld>
  <p:clrMapOvr>
    <a:masterClrMapping/>
  </p:clrMapOvr>
  <p:transition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442 -0.02206 L -0.21009 -0.2133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732" y="-956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75505E-6 -4.81013E-6 L -0.29066 -0.01663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540" y="-832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597 0.09367 L -0.30462 0.33961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530" y="12297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2455E-6 -1.6094E-6 L -0.05439 0.31863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26" y="15931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0.00253 L 0.13034 -0.2246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10" y="-11356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9453E-6 3.20072E-6 L 0.3586 -0.23635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930" y="-11826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6083E-8 0.00018 L 0.27601 0.07559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794" y="3761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463E-6 -2.64014E-6 L 0.17577 0.16583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789" y="828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1704320" cy="8778240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3057" y="8288465"/>
            <a:ext cx="3931634" cy="256032"/>
          </a:xfrm>
          <a:prstGeom prst="rect">
            <a:avLst/>
          </a:prstGeom>
        </p:spPr>
      </p:pic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9629" y="447056"/>
            <a:ext cx="8059007" cy="713232"/>
          </a:xfrm>
          <a:prstGeom prst="rect">
            <a:avLst/>
          </a:prstGeom>
        </p:spPr>
      </p:pic>
      <p:pic>
        <p:nvPicPr>
          <p:cNvPr id="5" name="Object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80360" y="587216"/>
            <a:ext cx="371904" cy="301752"/>
          </a:xfrm>
          <a:prstGeom prst="rect">
            <a:avLst/>
          </a:prstGeom>
        </p:spPr>
      </p:pic>
      <p:pic>
        <p:nvPicPr>
          <p:cNvPr id="6" name="Object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8104" y="2563606"/>
            <a:ext cx="4861036" cy="1143000"/>
          </a:xfrm>
          <a:prstGeom prst="rect">
            <a:avLst/>
          </a:prstGeom>
        </p:spPr>
      </p:pic>
      <p:pic>
        <p:nvPicPr>
          <p:cNvPr id="7" name="Object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83655" y="3153823"/>
            <a:ext cx="4861036" cy="1143000"/>
          </a:xfrm>
          <a:prstGeom prst="rect">
            <a:avLst/>
          </a:prstGeom>
        </p:spPr>
      </p:pic>
      <p:pic>
        <p:nvPicPr>
          <p:cNvPr id="8" name="Object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52164" y="5795439"/>
            <a:ext cx="4861036" cy="1143000"/>
          </a:xfrm>
          <a:prstGeom prst="rect">
            <a:avLst/>
          </a:prstGeom>
        </p:spPr>
      </p:pic>
      <p:pic>
        <p:nvPicPr>
          <p:cNvPr id="9" name="Object 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11412" y="8288465"/>
            <a:ext cx="1851946" cy="256032"/>
          </a:xfrm>
          <a:prstGeom prst="rect">
            <a:avLst/>
          </a:prstGeom>
        </p:spPr>
      </p:pic>
    </p:spTree>
  </p:cSld>
  <p:clrMapOvr>
    <a:masterClrMapping/>
  </p:clrMapOvr>
  <p:transition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5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5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1704320" cy="8778240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629" y="368046"/>
            <a:ext cx="8059007" cy="713232"/>
          </a:xfrm>
          <a:prstGeom prst="rect">
            <a:avLst/>
          </a:prstGeom>
        </p:spPr>
      </p:pic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80360" y="587216"/>
            <a:ext cx="371904" cy="301752"/>
          </a:xfrm>
          <a:prstGeom prst="rect">
            <a:avLst/>
          </a:prstGeom>
        </p:spPr>
      </p:pic>
      <p:pic>
        <p:nvPicPr>
          <p:cNvPr id="5" name="Object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8550" y="8288465"/>
            <a:ext cx="2379297" cy="256032"/>
          </a:xfrm>
          <a:prstGeom prst="rect">
            <a:avLst/>
          </a:prstGeom>
        </p:spPr>
      </p:pic>
      <p:pic>
        <p:nvPicPr>
          <p:cNvPr id="6" name="Object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30167" y="4298537"/>
            <a:ext cx="7383351" cy="438912"/>
          </a:xfrm>
          <a:prstGeom prst="rect">
            <a:avLst/>
          </a:prstGeom>
        </p:spPr>
      </p:pic>
      <p:pic>
        <p:nvPicPr>
          <p:cNvPr id="7" name="Object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00163" y="2598111"/>
            <a:ext cx="7413355" cy="438912"/>
          </a:xfrm>
          <a:prstGeom prst="rect">
            <a:avLst/>
          </a:prstGeom>
        </p:spPr>
      </p:pic>
      <p:pic>
        <p:nvPicPr>
          <p:cNvPr id="8" name="Object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32192" y="6074045"/>
            <a:ext cx="7181326" cy="438912"/>
          </a:xfrm>
          <a:prstGeom prst="rect">
            <a:avLst/>
          </a:prstGeom>
        </p:spPr>
      </p:pic>
    </p:spTree>
  </p:cSld>
  <p:clrMapOvr>
    <a:masterClrMapping/>
  </p:clrMapOvr>
  <p:transition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1704320" cy="877824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06785C5F-F649-4EEC-A014-49935B60EE8F}"/>
              </a:ext>
            </a:extLst>
          </p:cNvPr>
          <p:cNvSpPr/>
          <p:nvPr/>
        </p:nvSpPr>
        <p:spPr>
          <a:xfrm>
            <a:off x="342900" y="1657064"/>
            <a:ext cx="10995660" cy="6317362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9629" y="356616"/>
            <a:ext cx="8059007" cy="713232"/>
          </a:xfrm>
          <a:prstGeom prst="rect">
            <a:avLst/>
          </a:prstGeom>
        </p:spPr>
      </p:pic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80360" y="587216"/>
            <a:ext cx="371904" cy="301752"/>
          </a:xfrm>
          <a:prstGeom prst="rect">
            <a:avLst/>
          </a:prstGeom>
        </p:spPr>
      </p:pic>
      <p:pic>
        <p:nvPicPr>
          <p:cNvPr id="5" name="Object 4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8550" y="8288465"/>
            <a:ext cx="2379297" cy="256032"/>
          </a:xfrm>
          <a:prstGeom prst="rect">
            <a:avLst/>
          </a:prstGeom>
        </p:spPr>
      </p:pic>
      <p:pic>
        <p:nvPicPr>
          <p:cNvPr id="6" name="최종">
            <a:hlinkClick r:id="" action="ppaction://media"/>
            <a:extLst>
              <a:ext uri="{FF2B5EF4-FFF2-40B4-BE49-F238E27FC236}">
                <a16:creationId xmlns:a16="http://schemas.microsoft.com/office/drawing/2014/main" id="{25BCD342-6137-4866-8FC1-77FC3FD2BC7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647388" y="1906141"/>
            <a:ext cx="10409543" cy="5854926"/>
          </a:xfrm>
          <a:prstGeom prst="rect">
            <a:avLst/>
          </a:prstGeom>
        </p:spPr>
      </p:pic>
    </p:spTree>
  </p:cSld>
  <p:clrMapOvr>
    <a:masterClrMapping/>
  </p:clrMapOvr>
  <p:transition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737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1704320" cy="8778240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29850" y="-102870"/>
            <a:ext cx="1374458" cy="246888"/>
          </a:xfrm>
          <a:prstGeom prst="rect">
            <a:avLst/>
          </a:prstGeom>
        </p:spPr>
      </p:pic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7058" y="5705999"/>
            <a:ext cx="9404604" cy="2651760"/>
          </a:xfrm>
          <a:prstGeom prst="rect">
            <a:avLst/>
          </a:prstGeom>
        </p:spPr>
      </p:pic>
      <p:pic>
        <p:nvPicPr>
          <p:cNvPr id="5" name="Object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24280" y="7644527"/>
            <a:ext cx="2747486" cy="749808"/>
          </a:xfrm>
          <a:prstGeom prst="rect">
            <a:avLst/>
          </a:prstGeom>
        </p:spPr>
      </p:pic>
      <p:pic>
        <p:nvPicPr>
          <p:cNvPr id="6" name="Object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43945" y="144018"/>
            <a:ext cx="1760363" cy="932688"/>
          </a:xfrm>
          <a:prstGeom prst="rect">
            <a:avLst/>
          </a:prstGeom>
        </p:spPr>
      </p:pic>
    </p:spTree>
  </p:cSld>
  <p:clrMapOvr>
    <a:masterClrMapping/>
  </p:clrMapOvr>
  <p:transition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1704320" cy="8778240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3057" y="8288465"/>
            <a:ext cx="3931634" cy="256032"/>
          </a:xfrm>
          <a:prstGeom prst="rect">
            <a:avLst/>
          </a:prstGeom>
        </p:spPr>
      </p:pic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9629" y="447056"/>
            <a:ext cx="8059007" cy="713232"/>
          </a:xfrm>
          <a:prstGeom prst="rect">
            <a:avLst/>
          </a:prstGeom>
        </p:spPr>
      </p:pic>
      <p:pic>
        <p:nvPicPr>
          <p:cNvPr id="5" name="Object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80360" y="587216"/>
            <a:ext cx="371904" cy="301752"/>
          </a:xfrm>
          <a:prstGeom prst="rect">
            <a:avLst/>
          </a:prstGeom>
        </p:spPr>
      </p:pic>
      <p:pic>
        <p:nvPicPr>
          <p:cNvPr id="6" name="Object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93733" y="2083832"/>
            <a:ext cx="2994660" cy="658368"/>
          </a:xfrm>
          <a:prstGeom prst="rect">
            <a:avLst/>
          </a:prstGeom>
        </p:spPr>
      </p:pic>
      <p:pic>
        <p:nvPicPr>
          <p:cNvPr id="7" name="Object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1412" y="8288465"/>
            <a:ext cx="1851946" cy="256032"/>
          </a:xfrm>
          <a:prstGeom prst="rect">
            <a:avLst/>
          </a:prstGeom>
        </p:spPr>
      </p:pic>
      <p:pic>
        <p:nvPicPr>
          <p:cNvPr id="8" name="Object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81628" y="3130106"/>
            <a:ext cx="2994660" cy="658368"/>
          </a:xfrm>
          <a:prstGeom prst="rect">
            <a:avLst/>
          </a:prstGeom>
        </p:spPr>
      </p:pic>
      <p:pic>
        <p:nvPicPr>
          <p:cNvPr id="9" name="Object 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83434" y="5409105"/>
            <a:ext cx="2994660" cy="658368"/>
          </a:xfrm>
          <a:prstGeom prst="rect">
            <a:avLst/>
          </a:prstGeom>
        </p:spPr>
      </p:pic>
      <p:pic>
        <p:nvPicPr>
          <p:cNvPr id="10" name="Object 9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09694" y="4816031"/>
            <a:ext cx="2994660" cy="658368"/>
          </a:xfrm>
          <a:prstGeom prst="rect">
            <a:avLst/>
          </a:prstGeom>
        </p:spPr>
      </p:pic>
      <p:pic>
        <p:nvPicPr>
          <p:cNvPr id="11" name="Object 10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616434" y="7020878"/>
            <a:ext cx="2994660" cy="658368"/>
          </a:xfrm>
          <a:prstGeom prst="rect">
            <a:avLst/>
          </a:prstGeom>
        </p:spPr>
      </p:pic>
    </p:spTree>
  </p:cSld>
  <p:clrMapOvr>
    <a:masterClrMapping/>
  </p:clrMapOvr>
  <p:transition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1704320" cy="8778240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3057" y="8288465"/>
            <a:ext cx="3931634" cy="265176"/>
          </a:xfrm>
          <a:prstGeom prst="rect">
            <a:avLst/>
          </a:prstGeom>
        </p:spPr>
      </p:pic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9629" y="447056"/>
            <a:ext cx="8059007" cy="713232"/>
          </a:xfrm>
          <a:prstGeom prst="rect">
            <a:avLst/>
          </a:prstGeom>
        </p:spPr>
      </p:pic>
      <p:pic>
        <p:nvPicPr>
          <p:cNvPr id="5" name="Object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80360" y="587216"/>
            <a:ext cx="371904" cy="301752"/>
          </a:xfrm>
          <a:prstGeom prst="rect">
            <a:avLst/>
          </a:prstGeom>
        </p:spPr>
      </p:pic>
      <p:pic>
        <p:nvPicPr>
          <p:cNvPr id="6" name="Object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83510" y="4641866"/>
            <a:ext cx="4248245" cy="393192"/>
          </a:xfrm>
          <a:prstGeom prst="rect">
            <a:avLst/>
          </a:prstGeom>
        </p:spPr>
      </p:pic>
      <p:pic>
        <p:nvPicPr>
          <p:cNvPr id="7" name="Object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35074" y="5750719"/>
            <a:ext cx="6728698" cy="1069848"/>
          </a:xfrm>
          <a:prstGeom prst="rect">
            <a:avLst/>
          </a:prstGeom>
        </p:spPr>
      </p:pic>
      <p:pic>
        <p:nvPicPr>
          <p:cNvPr id="8" name="Object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1412" y="8288465"/>
            <a:ext cx="1851946" cy="25603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AAA3ED9-7D6A-4A97-8FBD-A9D55DEC472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96211" y="4630435"/>
            <a:ext cx="855949" cy="427975"/>
          </a:xfrm>
          <a:prstGeom prst="rect">
            <a:avLst/>
          </a:prstGeom>
        </p:spPr>
      </p:pic>
    </p:spTree>
  </p:cSld>
  <p:clrMapOvr>
    <a:masterClrMapping/>
  </p:clrMapOvr>
  <p:transition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32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120000">
                                      <p:cBhvr>
                                        <p:cTn id="1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1704320" cy="8778240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3057" y="8288465"/>
            <a:ext cx="3931634" cy="265176"/>
          </a:xfrm>
          <a:prstGeom prst="rect">
            <a:avLst/>
          </a:prstGeom>
        </p:spPr>
      </p:pic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9629" y="447056"/>
            <a:ext cx="8059007" cy="713232"/>
          </a:xfrm>
          <a:prstGeom prst="rect">
            <a:avLst/>
          </a:prstGeom>
        </p:spPr>
      </p:pic>
      <p:pic>
        <p:nvPicPr>
          <p:cNvPr id="5" name="Object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80360" y="587216"/>
            <a:ext cx="371904" cy="301752"/>
          </a:xfrm>
          <a:prstGeom prst="rect">
            <a:avLst/>
          </a:prstGeom>
        </p:spPr>
      </p:pic>
      <p:pic>
        <p:nvPicPr>
          <p:cNvPr id="6" name="Object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27427" y="5385816"/>
            <a:ext cx="3089958" cy="768096"/>
          </a:xfrm>
          <a:prstGeom prst="rect">
            <a:avLst/>
          </a:prstGeom>
        </p:spPr>
      </p:pic>
      <p:pic>
        <p:nvPicPr>
          <p:cNvPr id="7" name="Object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12160" y="2705052"/>
            <a:ext cx="449485" cy="329184"/>
          </a:xfrm>
          <a:prstGeom prst="rect">
            <a:avLst/>
          </a:prstGeom>
        </p:spPr>
      </p:pic>
      <p:pic>
        <p:nvPicPr>
          <p:cNvPr id="8" name="Object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92526" y="2833068"/>
            <a:ext cx="4696016" cy="530352"/>
          </a:xfrm>
          <a:prstGeom prst="rect">
            <a:avLst/>
          </a:prstGeom>
        </p:spPr>
      </p:pic>
      <p:pic>
        <p:nvPicPr>
          <p:cNvPr id="9" name="Object 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24244" y="2220278"/>
            <a:ext cx="4421267" cy="530352"/>
          </a:xfrm>
          <a:prstGeom prst="rect">
            <a:avLst/>
          </a:prstGeom>
        </p:spPr>
      </p:pic>
      <p:pic>
        <p:nvPicPr>
          <p:cNvPr id="10" name="Object 9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12160" y="4672727"/>
            <a:ext cx="449485" cy="329184"/>
          </a:xfrm>
          <a:prstGeom prst="rect">
            <a:avLst/>
          </a:prstGeom>
        </p:spPr>
      </p:pic>
      <p:pic>
        <p:nvPicPr>
          <p:cNvPr id="11" name="Object 10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91811" y="4852035"/>
            <a:ext cx="4728448" cy="530352"/>
          </a:xfrm>
          <a:prstGeom prst="rect">
            <a:avLst/>
          </a:prstGeom>
        </p:spPr>
      </p:pic>
      <p:pic>
        <p:nvPicPr>
          <p:cNvPr id="12" name="Object 11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524244" y="4187952"/>
            <a:ext cx="4421267" cy="530352"/>
          </a:xfrm>
          <a:prstGeom prst="rect">
            <a:avLst/>
          </a:prstGeom>
        </p:spPr>
      </p:pic>
      <p:pic>
        <p:nvPicPr>
          <p:cNvPr id="13" name="Object 12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712160" y="6638687"/>
            <a:ext cx="449485" cy="329184"/>
          </a:xfrm>
          <a:prstGeom prst="rect">
            <a:avLst/>
          </a:prstGeom>
        </p:spPr>
      </p:pic>
      <p:pic>
        <p:nvPicPr>
          <p:cNvPr id="14" name="Object 13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276642" y="6777847"/>
            <a:ext cx="6130623" cy="530352"/>
          </a:xfrm>
          <a:prstGeom prst="rect">
            <a:avLst/>
          </a:prstGeom>
        </p:spPr>
      </p:pic>
      <p:pic>
        <p:nvPicPr>
          <p:cNvPr id="15" name="Object 14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524244" y="6153912"/>
            <a:ext cx="4421267" cy="530352"/>
          </a:xfrm>
          <a:prstGeom prst="rect">
            <a:avLst/>
          </a:prstGeom>
        </p:spPr>
      </p:pic>
      <p:pic>
        <p:nvPicPr>
          <p:cNvPr id="16" name="Object 15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11412" y="8288465"/>
            <a:ext cx="1851946" cy="256032"/>
          </a:xfrm>
          <a:prstGeom prst="rect">
            <a:avLst/>
          </a:prstGeom>
        </p:spPr>
      </p:pic>
    </p:spTree>
  </p:cSld>
  <p:clrMapOvr>
    <a:masterClrMapping/>
  </p:clrMapOvr>
  <p:transition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1704320" cy="8778240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629" y="356616"/>
            <a:ext cx="8059007" cy="713232"/>
          </a:xfrm>
          <a:prstGeom prst="rect">
            <a:avLst/>
          </a:prstGeom>
        </p:spPr>
      </p:pic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80360" y="587216"/>
            <a:ext cx="371904" cy="301752"/>
          </a:xfrm>
          <a:prstGeom prst="rect">
            <a:avLst/>
          </a:prstGeom>
        </p:spPr>
      </p:pic>
      <p:pic>
        <p:nvPicPr>
          <p:cNvPr id="5" name="Object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1412" y="8288465"/>
            <a:ext cx="1851946" cy="256032"/>
          </a:xfrm>
          <a:prstGeom prst="rect">
            <a:avLst/>
          </a:prstGeom>
        </p:spPr>
      </p:pic>
    </p:spTree>
  </p:cSld>
  <p:clrMapOvr>
    <a:masterClrMapping/>
  </p:clrMapOvr>
  <p:transition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1704320" cy="8778240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629" y="356616"/>
            <a:ext cx="8059007" cy="713232"/>
          </a:xfrm>
          <a:prstGeom prst="rect">
            <a:avLst/>
          </a:prstGeom>
        </p:spPr>
      </p:pic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80360" y="587216"/>
            <a:ext cx="371904" cy="301752"/>
          </a:xfrm>
          <a:prstGeom prst="rect">
            <a:avLst/>
          </a:prstGeom>
        </p:spPr>
      </p:pic>
      <p:pic>
        <p:nvPicPr>
          <p:cNvPr id="5" name="Object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1412" y="8288465"/>
            <a:ext cx="1851946" cy="256032"/>
          </a:xfrm>
          <a:prstGeom prst="rect">
            <a:avLst/>
          </a:prstGeom>
        </p:spPr>
      </p:pic>
    </p:spTree>
  </p:cSld>
  <p:clrMapOvr>
    <a:masterClrMapping/>
  </p:clrMapOvr>
  <p:transition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1704320" cy="8778240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629" y="356616"/>
            <a:ext cx="8059007" cy="713232"/>
          </a:xfrm>
          <a:prstGeom prst="rect">
            <a:avLst/>
          </a:prstGeom>
        </p:spPr>
      </p:pic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80360" y="587216"/>
            <a:ext cx="371904" cy="301752"/>
          </a:xfrm>
          <a:prstGeom prst="rect">
            <a:avLst/>
          </a:prstGeom>
        </p:spPr>
      </p:pic>
      <p:pic>
        <p:nvPicPr>
          <p:cNvPr id="5" name="Object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1412" y="8288465"/>
            <a:ext cx="1851946" cy="256032"/>
          </a:xfrm>
          <a:prstGeom prst="rect">
            <a:avLst/>
          </a:prstGeom>
        </p:spPr>
      </p:pic>
    </p:spTree>
  </p:cSld>
  <p:clrMapOvr>
    <a:masterClrMapping/>
  </p:clrMapOvr>
  <p:transition>
    <p:pull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</TotalTime>
  <Words>65</Words>
  <Application>Microsoft Office PowerPoint</Application>
  <PresentationFormat>사용자 지정</PresentationFormat>
  <Paragraphs>42</Paragraphs>
  <Slides>32</Slides>
  <Notes>32</Notes>
  <HiddenSlides>0</HiddenSlides>
  <MMClips>1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38" baseType="lpstr">
      <vt:lpstr>맑은 고딕</vt:lpstr>
      <vt:lpstr>배달의민족 한나체 Air</vt:lpstr>
      <vt:lpstr>한돈 삼겹살 600g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mangoboard.net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제목을 입력하세요</dc:title>
  <dc:subject>Presentation</dc:subject>
  <dc:creator>mangoboard.net_5086310</dc:creator>
  <cp:lastModifiedBy>김효정</cp:lastModifiedBy>
  <cp:revision>12</cp:revision>
  <dcterms:created xsi:type="dcterms:W3CDTF">2020-07-08T12:35:30Z</dcterms:created>
  <dcterms:modified xsi:type="dcterms:W3CDTF">2020-07-08T14:23:06Z</dcterms:modified>
</cp:coreProperties>
</file>